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tiff" ContentType="image/tiff"/>
  <Default Extension="jpg" ContentType="image/jpeg"/>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6"/>
  </p:notesMasterIdLst>
  <p:sldIdLst>
    <p:sldId id="286" r:id="rId2"/>
    <p:sldId id="262" r:id="rId3"/>
    <p:sldId id="268" r:id="rId4"/>
    <p:sldId id="281" r:id="rId5"/>
    <p:sldId id="263" r:id="rId6"/>
    <p:sldId id="261" r:id="rId7"/>
    <p:sldId id="273" r:id="rId8"/>
    <p:sldId id="287" r:id="rId9"/>
    <p:sldId id="283" r:id="rId10"/>
    <p:sldId id="279" r:id="rId11"/>
    <p:sldId id="288" r:id="rId12"/>
    <p:sldId id="289" r:id="rId13"/>
    <p:sldId id="278" r:id="rId14"/>
    <p:sldId id="285" r:id="rId15"/>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4412" autoAdjust="0"/>
    <p:restoredTop sz="94660"/>
  </p:normalViewPr>
  <p:slideViewPr>
    <p:cSldViewPr snapToGrid="0" snapToObjects="1">
      <p:cViewPr>
        <p:scale>
          <a:sx n="170" d="100"/>
          <a:sy n="170" d="100"/>
        </p:scale>
        <p:origin x="-72" y="2202"/>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notesMaster" Target="notesMasters/notesMaster1.xml"/><Relationship Id="rId2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10" Type="http://schemas.openxmlformats.org/officeDocument/2006/relationships/slide" Target="slides/slide9.xml"/><Relationship Id="rId19"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554BFD9-62C7-4904-9AAB-8AB5D81F5F93}" type="datetimeFigureOut">
              <a:rPr lang="en-US" smtClean="0"/>
              <a:t>3/17/2017</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6B62334-85CA-4CC6-9219-ABD878F4C248}" type="slidenum">
              <a:rPr lang="en-US" smtClean="0"/>
              <a:t>‹#›</a:t>
            </a:fld>
            <a:endParaRPr lang="en-US"/>
          </a:p>
        </p:txBody>
      </p:sp>
    </p:spTree>
    <p:extLst>
      <p:ext uri="{BB962C8B-B14F-4D97-AF65-F5344CB8AC3E}">
        <p14:creationId xmlns:p14="http://schemas.microsoft.com/office/powerpoint/2010/main" val="410748048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A6B62334-85CA-4CC6-9219-ABD878F4C248}" type="slidenum">
              <a:rPr lang="en-US" smtClean="0">
                <a:solidFill>
                  <a:prstClr val="black"/>
                </a:solidFill>
              </a:rPr>
              <a:pPr/>
              <a:t>8</a:t>
            </a:fld>
            <a:endParaRPr lang="en-US">
              <a:solidFill>
                <a:prstClr val="black"/>
              </a:solidFill>
            </a:endParaRPr>
          </a:p>
        </p:txBody>
      </p:sp>
    </p:spTree>
    <p:extLst>
      <p:ext uri="{BB962C8B-B14F-4D97-AF65-F5344CB8AC3E}">
        <p14:creationId xmlns:p14="http://schemas.microsoft.com/office/powerpoint/2010/main" val="76845477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fr-CA" dirty="0"/>
          </a:p>
        </p:txBody>
      </p:sp>
      <p:sp>
        <p:nvSpPr>
          <p:cNvPr id="4" name="Slide Number Placeholder 3"/>
          <p:cNvSpPr>
            <a:spLocks noGrp="1"/>
          </p:cNvSpPr>
          <p:nvPr>
            <p:ph type="sldNum" sz="quarter" idx="10"/>
          </p:nvPr>
        </p:nvSpPr>
        <p:spPr/>
        <p:txBody>
          <a:bodyPr/>
          <a:lstStyle/>
          <a:p>
            <a:fld id="{A6B62334-85CA-4CC6-9219-ABD878F4C248}" type="slidenum">
              <a:rPr lang="en-US" smtClean="0">
                <a:solidFill>
                  <a:prstClr val="black"/>
                </a:solidFill>
              </a:rPr>
              <a:pPr/>
              <a:t>14</a:t>
            </a:fld>
            <a:endParaRPr lang="en-US">
              <a:solidFill>
                <a:prstClr val="black"/>
              </a:solidFill>
            </a:endParaRPr>
          </a:p>
        </p:txBody>
      </p:sp>
    </p:spTree>
    <p:extLst>
      <p:ext uri="{BB962C8B-B14F-4D97-AF65-F5344CB8AC3E}">
        <p14:creationId xmlns:p14="http://schemas.microsoft.com/office/powerpoint/2010/main" val="3272964746"/>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Ref idx="1003">
        <a:schemeClr val="bg2"/>
      </p:bgRef>
    </p:bg>
    <p:spTree>
      <p:nvGrpSpPr>
        <p:cNvPr id="1" name=""/>
        <p:cNvGrpSpPr/>
        <p:nvPr/>
      </p:nvGrpSpPr>
      <p:grpSpPr>
        <a:xfrm>
          <a:off x="0" y="0"/>
          <a:ext cx="0" cy="0"/>
          <a:chOff x="0" y="0"/>
          <a:chExt cx="0" cy="0"/>
        </a:xfrm>
      </p:grpSpPr>
      <p:sp>
        <p:nvSpPr>
          <p:cNvPr id="2" name="Title 1"/>
          <p:cNvSpPr>
            <a:spLocks noGrp="1"/>
          </p:cNvSpPr>
          <p:nvPr>
            <p:ph type="ctrTitle"/>
          </p:nvPr>
        </p:nvSpPr>
        <p:spPr>
          <a:xfrm>
            <a:off x="2209800" y="3124200"/>
            <a:ext cx="6477000" cy="1914144"/>
          </a:xfrm>
        </p:spPr>
        <p:txBody>
          <a:bodyPr vert="horz" lIns="45720" tIns="0" rIns="45720" bIns="0" rtlCol="0" anchor="b" anchorCtr="0">
            <a:noAutofit/>
          </a:bodyPr>
          <a:lstStyle>
            <a:lvl1pPr algn="l" defTabSz="914400" rtl="0" eaLnBrk="1" latinLnBrk="0" hangingPunct="1">
              <a:lnSpc>
                <a:spcPts val="5000"/>
              </a:lnSpc>
              <a:spcBef>
                <a:spcPct val="0"/>
              </a:spcBef>
              <a:buNone/>
              <a:defRPr sz="4600" kern="1200">
                <a:solidFill>
                  <a:schemeClr val="tx1"/>
                </a:solidFill>
                <a:latin typeface="+mj-lt"/>
                <a:ea typeface="+mj-ea"/>
                <a:cs typeface="+mj-cs"/>
              </a:defRPr>
            </a:lvl1pPr>
          </a:lstStyle>
          <a:p>
            <a:r>
              <a:rPr lang="en-CA"/>
              <a:t>Click to edit Master title style</a:t>
            </a:r>
            <a:endParaRPr/>
          </a:p>
        </p:txBody>
      </p:sp>
      <p:sp>
        <p:nvSpPr>
          <p:cNvPr id="3" name="Subtitle 2"/>
          <p:cNvSpPr>
            <a:spLocks noGrp="1"/>
          </p:cNvSpPr>
          <p:nvPr>
            <p:ph type="subTitle" idx="1"/>
          </p:nvPr>
        </p:nvSpPr>
        <p:spPr>
          <a:xfrm>
            <a:off x="2209800" y="5056632"/>
            <a:ext cx="6477000" cy="1174088"/>
          </a:xfrm>
        </p:spPr>
        <p:txBody>
          <a:bodyPr vert="horz" lIns="91440" tIns="0" rIns="45720" bIns="0" rtlCol="0">
            <a:normAutofit/>
          </a:bodyPr>
          <a:lstStyle>
            <a:lvl1pPr marL="0" indent="0" algn="l" defTabSz="914400" rtl="0" eaLnBrk="1" latinLnBrk="0" hangingPunct="1">
              <a:lnSpc>
                <a:spcPts val="2600"/>
              </a:lnSpc>
              <a:spcBef>
                <a:spcPts val="0"/>
              </a:spcBef>
              <a:buSzPct val="90000"/>
              <a:buFontTx/>
              <a:buNone/>
              <a:defRPr sz="2200" kern="1200">
                <a:solidFill>
                  <a:schemeClr val="tx1"/>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a:p>
        </p:txBody>
      </p:sp>
      <p:sp>
        <p:nvSpPr>
          <p:cNvPr id="4" name="Date Placeholder 3"/>
          <p:cNvSpPr>
            <a:spLocks noGrp="1"/>
          </p:cNvSpPr>
          <p:nvPr>
            <p:ph type="dt" sz="half" idx="10"/>
          </p:nvPr>
        </p:nvSpPr>
        <p:spPr>
          <a:xfrm>
            <a:off x="457200" y="6300216"/>
            <a:ext cx="19842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fld id="{2DF66AD8-BC4A-4004-9882-414398D930CA}" type="datetimeFigureOut">
              <a:rPr lang="en-US" smtClean="0"/>
              <a:t>3/17/2017</a:t>
            </a:fld>
            <a:endParaRPr lang="en-US"/>
          </a:p>
        </p:txBody>
      </p:sp>
      <p:sp>
        <p:nvSpPr>
          <p:cNvPr id="5" name="Footer Placeholder 4"/>
          <p:cNvSpPr>
            <a:spLocks noGrp="1"/>
          </p:cNvSpPr>
          <p:nvPr>
            <p:ph type="ftr" sz="quarter" idx="11"/>
          </p:nvPr>
        </p:nvSpPr>
        <p:spPr>
          <a:xfrm>
            <a:off x="3959352" y="6300216"/>
            <a:ext cx="3813048" cy="274320"/>
          </a:xfrm>
        </p:spPr>
        <p:txBody>
          <a:bodyPr vert="horz" lIns="91440" tIns="45720" rIns="91440" bIns="45720" rtlCol="0" anchor="ctr"/>
          <a:lstStyle>
            <a:lvl1pPr marL="0" algn="l" defTabSz="914400" rtl="0" eaLnBrk="1" latinLnBrk="0" hangingPunct="1">
              <a:defRPr sz="1100" kern="1200">
                <a:solidFill>
                  <a:schemeClr val="tx1"/>
                </a:solidFill>
                <a:latin typeface="Rockwell" pitchFamily="18" charset="0"/>
                <a:ea typeface="+mn-ea"/>
                <a:cs typeface="+mn-cs"/>
              </a:defRPr>
            </a:lvl1pPr>
          </a:lstStyle>
          <a:p>
            <a:endParaRPr lang="en-US"/>
          </a:p>
        </p:txBody>
      </p:sp>
      <p:sp>
        <p:nvSpPr>
          <p:cNvPr id="6" name="Slide Number Placeholder 5"/>
          <p:cNvSpPr>
            <a:spLocks noGrp="1"/>
          </p:cNvSpPr>
          <p:nvPr>
            <p:ph type="sldNum" sz="quarter" idx="12"/>
          </p:nvPr>
        </p:nvSpPr>
        <p:spPr>
          <a:xfrm>
            <a:off x="8275320" y="6300216"/>
            <a:ext cx="685800" cy="274320"/>
          </a:xfrm>
        </p:spPr>
        <p:txBody>
          <a:bodyPr vert="horz" lIns="91440" tIns="45720" rIns="91440" bIns="45720" rtlCol="0" anchor="ctr"/>
          <a:lstStyle>
            <a:lvl1pPr marL="0" algn="r" defTabSz="914400" rtl="0" eaLnBrk="1" latinLnBrk="0" hangingPunct="1">
              <a:defRPr sz="1100" kern="1200">
                <a:solidFill>
                  <a:schemeClr val="tx1"/>
                </a:solidFill>
                <a:latin typeface="Rockwell" pitchFamily="18" charset="0"/>
                <a:ea typeface="+mn-ea"/>
                <a:cs typeface="+mn-cs"/>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3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a:p>
        </p:txBody>
      </p:sp>
      <p:sp>
        <p:nvSpPr>
          <p:cNvPr id="5" name="Date Placeholder 4"/>
          <p:cNvSpPr>
            <a:spLocks noGrp="1"/>
          </p:cNvSpPr>
          <p:nvPr>
            <p:ph type="dt" sz="half" idx="10"/>
          </p:nvPr>
        </p:nvSpPr>
        <p:spPr/>
        <p:txBody>
          <a:bodyPr/>
          <a:lstStyle/>
          <a:p>
            <a:fld id="{2DF66AD8-BC4A-4004-9882-414398D930CA}" type="datetimeFigureOut">
              <a:rPr lang="en-US" smtClean="0"/>
              <a:t>3/17/2017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tabLst/>
              <a:defRPr sz="1800"/>
            </a:lvl6pPr>
            <a:lvl7pPr marL="2290763" indent="-344488">
              <a:tabLst/>
              <a:defRPr sz="1800"/>
            </a:lvl7pPr>
            <a:lvl8pPr marL="2290763" indent="-344488">
              <a:tabLst/>
              <a:defRPr sz="1800"/>
            </a:lvl8pPr>
            <a:lvl9pPr marL="2290763" indent="-344488">
              <a:tabLst/>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10"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4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sz="half" idx="1"/>
          </p:nvPr>
        </p:nvSpPr>
        <p:spPr>
          <a:xfrm>
            <a:off x="914400"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3/17/2017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Content Placeholder 2"/>
          <p:cNvSpPr>
            <a:spLocks noGrp="1"/>
          </p:cNvSpPr>
          <p:nvPr>
            <p:ph sz="half" idx="13"/>
          </p:nvPr>
        </p:nvSpPr>
        <p:spPr>
          <a:xfrm>
            <a:off x="914400"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11" name="Content Placeholder 2"/>
          <p:cNvSpPr>
            <a:spLocks noGrp="1"/>
          </p:cNvSpPr>
          <p:nvPr>
            <p:ph sz="half" idx="14"/>
          </p:nvPr>
        </p:nvSpPr>
        <p:spPr>
          <a:xfrm>
            <a:off x="4645152" y="1735138"/>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12" name="Content Placeholder 2"/>
          <p:cNvSpPr>
            <a:spLocks noGrp="1"/>
          </p:cNvSpPr>
          <p:nvPr>
            <p:ph sz="half" idx="15"/>
          </p:nvPr>
        </p:nvSpPr>
        <p:spPr>
          <a:xfrm>
            <a:off x="4645152" y="3870960"/>
            <a:ext cx="3566160" cy="1920240"/>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a:p>
        </p:txBody>
      </p:sp>
      <p:sp>
        <p:nvSpPr>
          <p:cNvPr id="3" name="Date Placeholder 2"/>
          <p:cNvSpPr>
            <a:spLocks noGrp="1"/>
          </p:cNvSpPr>
          <p:nvPr>
            <p:ph type="dt" sz="half" idx="10"/>
          </p:nvPr>
        </p:nvSpPr>
        <p:spPr/>
        <p:txBody>
          <a:bodyPr/>
          <a:lstStyle/>
          <a:p>
            <a:fld id="{2DF66AD8-BC4A-4004-9882-414398D930CA}" type="datetimeFigureOut">
              <a:rPr lang="en-US" smtClean="0"/>
              <a:t>3/17/2017</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DF66AD8-BC4A-4004-9882-414398D930CA}" type="datetimeFigureOut">
              <a:rPr lang="en-US" smtClean="0"/>
              <a:t>3/17/2017</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1690048"/>
            <a:ext cx="3563938" cy="1162050"/>
          </a:xfrm>
        </p:spPr>
        <p:txBody>
          <a:bodyPr tIns="0" bIns="0" anchor="b"/>
          <a:lstStyle>
            <a:lvl1pPr algn="l">
              <a:lnSpc>
                <a:spcPts val="4600"/>
              </a:lnSpc>
              <a:defRPr sz="4200" b="1"/>
            </a:lvl1pPr>
          </a:lstStyle>
          <a:p>
            <a:r>
              <a:rPr lang="en-CA"/>
              <a:t>Click to edit Master title style</a:t>
            </a:r>
            <a:endParaRPr/>
          </a:p>
        </p:txBody>
      </p:sp>
      <p:sp>
        <p:nvSpPr>
          <p:cNvPr id="3" name="Content Placeholder 2"/>
          <p:cNvSpPr>
            <a:spLocks noGrp="1"/>
          </p:cNvSpPr>
          <p:nvPr>
            <p:ph idx="1"/>
          </p:nvPr>
        </p:nvSpPr>
        <p:spPr>
          <a:xfrm>
            <a:off x="4667250" y="368490"/>
            <a:ext cx="3566160" cy="5627498"/>
          </a:xfrm>
        </p:spPr>
        <p:txBody>
          <a:bodyPr/>
          <a:lstStyle>
            <a:lvl1pPr>
              <a:defRPr sz="2200"/>
            </a:lvl1pPr>
            <a:lvl2pPr>
              <a:defRPr sz="2000"/>
            </a:lvl2pPr>
            <a:lvl3pPr>
              <a:defRPr sz="1800"/>
            </a:lvl3pPr>
            <a:lvl4pPr>
              <a:defRPr sz="1800"/>
            </a:lvl4pPr>
            <a:lvl5pPr>
              <a:defRPr sz="1800"/>
            </a:lvl5pPr>
            <a:lvl6pPr>
              <a:defRPr sz="2000"/>
            </a:lvl6pPr>
            <a:lvl7pPr marL="2290763" indent="-344488">
              <a:defRPr sz="2000"/>
            </a:lvl7pPr>
            <a:lvl8pPr marL="2290763" indent="-344488">
              <a:defRPr sz="2000"/>
            </a:lvl8pPr>
            <a:lvl9pPr marL="2290763" indent="-344488">
              <a:defRPr sz="20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Text Placeholder 3"/>
          <p:cNvSpPr>
            <a:spLocks noGrp="1"/>
          </p:cNvSpPr>
          <p:nvPr>
            <p:ph type="body" sz="half" idx="2"/>
          </p:nvPr>
        </p:nvSpPr>
        <p:spPr>
          <a:xfrm>
            <a:off x="914398" y="2866030"/>
            <a:ext cx="3563938"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3/17/2017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017546" y="1524000"/>
            <a:ext cx="3566160" cy="1162050"/>
          </a:xfrm>
        </p:spPr>
        <p:txBody>
          <a:bodyPr tIns="0" bIns="0" anchor="b"/>
          <a:lstStyle>
            <a:lvl1pPr algn="l">
              <a:lnSpc>
                <a:spcPts val="4600"/>
              </a:lnSpc>
              <a:defRPr sz="4200" b="1"/>
            </a:lvl1pPr>
          </a:lstStyle>
          <a:p>
            <a:r>
              <a:rPr lang="en-CA"/>
              <a:t>Click to edit Master title style</a:t>
            </a:r>
            <a:endParaRPr/>
          </a:p>
        </p:txBody>
      </p:sp>
      <p:sp>
        <p:nvSpPr>
          <p:cNvPr id="4" name="Text Placeholder 3"/>
          <p:cNvSpPr>
            <a:spLocks noGrp="1"/>
          </p:cNvSpPr>
          <p:nvPr>
            <p:ph type="body" sz="half" idx="2"/>
          </p:nvPr>
        </p:nvSpPr>
        <p:spPr>
          <a:xfrm>
            <a:off x="5017544"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3/17/2017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grpSp>
        <p:nvGrpSpPr>
          <p:cNvPr id="3" name="Group 7"/>
          <p:cNvGrpSpPr/>
          <p:nvPr/>
        </p:nvGrpSpPr>
        <p:grpSpPr>
          <a:xfrm rot="21421631">
            <a:off x="629028" y="505650"/>
            <a:ext cx="3850925" cy="5516274"/>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4"/>
          </p:nvPr>
        </p:nvSpPr>
        <p:spPr>
          <a:xfrm rot="21421631">
            <a:off x="808793" y="667560"/>
            <a:ext cx="3468664" cy="5124723"/>
          </a:xfrm>
          <a:solidFill>
            <a:schemeClr val="bg1">
              <a:lumMod val="85000"/>
            </a:schemeClr>
          </a:solidFill>
        </p:spPr>
        <p:txBody>
          <a:bodyPr/>
          <a:lstStyle>
            <a:lvl1pPr>
              <a:buNone/>
              <a:defRPr/>
            </a:lvl1pPr>
          </a:lstStyle>
          <a:p>
            <a:r>
              <a:rPr lang="en-CA"/>
              <a:t>Drag picture to placeholder or click icon to add</a:t>
            </a: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p:cSld name="2 Pictures with Caption">
    <p:spTree>
      <p:nvGrpSpPr>
        <p:cNvPr id="1" name=""/>
        <p:cNvGrpSpPr/>
        <p:nvPr/>
      </p:nvGrpSpPr>
      <p:grpSpPr>
        <a:xfrm>
          <a:off x="0" y="0"/>
          <a:ext cx="0" cy="0"/>
          <a:chOff x="0" y="0"/>
          <a:chExt cx="0" cy="0"/>
        </a:xfrm>
      </p:grpSpPr>
      <p:grpSp>
        <p:nvGrpSpPr>
          <p:cNvPr id="3" name="Group 13"/>
          <p:cNvGrpSpPr/>
          <p:nvPr/>
        </p:nvGrpSpPr>
        <p:grpSpPr>
          <a:xfrm rot="21214351">
            <a:off x="313409" y="3520798"/>
            <a:ext cx="4088024" cy="302602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6"/>
          </p:nvPr>
        </p:nvSpPr>
        <p:spPr>
          <a:xfrm rot="21214351">
            <a:off x="491057" y="3682579"/>
            <a:ext cx="3704109" cy="2697083"/>
          </a:xfrm>
          <a:solidFill>
            <a:schemeClr val="bg1">
              <a:lumMod val="85000"/>
            </a:schemeClr>
          </a:solidFill>
        </p:spPr>
        <p:txBody>
          <a:bodyPr/>
          <a:lstStyle>
            <a:lvl1pPr>
              <a:buNone/>
              <a:defRPr/>
            </a:lvl1pPr>
          </a:lstStyle>
          <a:p>
            <a:r>
              <a:rPr lang="en-CA"/>
              <a:t>Drag picture to placeholder or click icon to add</a:t>
            </a:r>
            <a:endParaRPr/>
          </a:p>
        </p:txBody>
      </p:sp>
      <p:grpSp>
        <p:nvGrpSpPr>
          <p:cNvPr id="8" name="Group 9"/>
          <p:cNvGrpSpPr/>
          <p:nvPr/>
        </p:nvGrpSpPr>
        <p:grpSpPr>
          <a:xfrm rot="232774">
            <a:off x="169481" y="241256"/>
            <a:ext cx="4088024" cy="3026020"/>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5"/>
          </p:nvPr>
        </p:nvSpPr>
        <p:spPr>
          <a:xfrm rot="232774">
            <a:off x="347129" y="403037"/>
            <a:ext cx="3704109" cy="2697083"/>
          </a:xfrm>
          <a:solidFill>
            <a:schemeClr val="bg1">
              <a:lumMod val="85000"/>
            </a:schemeClr>
          </a:solidFill>
        </p:spPr>
        <p:txBody>
          <a:bodyPr/>
          <a:lstStyle>
            <a:lvl1pPr>
              <a:buNone/>
              <a:defRPr/>
            </a:lvl1pPr>
          </a:lstStyle>
          <a:p>
            <a:r>
              <a:rPr lang="en-CA"/>
              <a:t>Drag picture to placeholder or click icon to add</a:t>
            </a:r>
            <a:endParaRPr/>
          </a:p>
        </p:txBody>
      </p:sp>
      <p:sp>
        <p:nvSpPr>
          <p:cNvPr id="2" name="Title 1"/>
          <p:cNvSpPr>
            <a:spLocks noGrp="1"/>
          </p:cNvSpPr>
          <p:nvPr>
            <p:ph type="title"/>
          </p:nvPr>
        </p:nvSpPr>
        <p:spPr>
          <a:xfrm>
            <a:off x="5013434" y="1524000"/>
            <a:ext cx="3566160" cy="1162050"/>
          </a:xfrm>
        </p:spPr>
        <p:txBody>
          <a:bodyPr tIns="0" bIns="0" anchor="b"/>
          <a:lstStyle>
            <a:lvl1pPr algn="l">
              <a:lnSpc>
                <a:spcPts val="4600"/>
              </a:lnSpc>
              <a:defRPr sz="4200" b="1"/>
            </a:lvl1pPr>
          </a:lstStyle>
          <a:p>
            <a:r>
              <a:rPr lang="en-CA"/>
              <a:t>Click to edit Master title style</a:t>
            </a:r>
            <a:endParaRPr/>
          </a:p>
        </p:txBody>
      </p:sp>
      <p:sp>
        <p:nvSpPr>
          <p:cNvPr id="4" name="Text Placeholder 3"/>
          <p:cNvSpPr>
            <a:spLocks noGrp="1"/>
          </p:cNvSpPr>
          <p:nvPr>
            <p:ph type="body" sz="half" idx="2"/>
          </p:nvPr>
        </p:nvSpPr>
        <p:spPr>
          <a:xfrm>
            <a:off x="5013432" y="2699982"/>
            <a:ext cx="3566160" cy="2163171"/>
          </a:xfrm>
        </p:spPr>
        <p:txBody>
          <a:bodyPr/>
          <a:lstStyle>
            <a:lvl1pPr marL="0" indent="0">
              <a:spcBef>
                <a:spcPts val="60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3/17/2017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preserve="1">
  <p:cSld name="Picture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CA"/>
              <a:t>Click to edit Master title style</a:t>
            </a:r>
            <a:endParaRPr/>
          </a:p>
        </p:txBody>
      </p:sp>
      <p:grpSp>
        <p:nvGrpSpPr>
          <p:cNvPr id="3" name="Group 8"/>
          <p:cNvGrpSpPr/>
          <p:nvPr/>
        </p:nvGrpSpPr>
        <p:grpSpPr>
          <a:xfrm rot="232774">
            <a:off x="2059282" y="379100"/>
            <a:ext cx="5031327" cy="3443312"/>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4" name="Text Placeholder 3"/>
          <p:cNvSpPr>
            <a:spLocks noGrp="1"/>
          </p:cNvSpPr>
          <p:nvPr>
            <p:ph type="body" sz="half" idx="2"/>
          </p:nvPr>
        </p:nvSpPr>
        <p:spPr>
          <a:xfrm>
            <a:off x="914400" y="4928736"/>
            <a:ext cx="7315200" cy="98797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3/17/2017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12" name="Picture Placeholder 9"/>
          <p:cNvSpPr>
            <a:spLocks noGrp="1"/>
          </p:cNvSpPr>
          <p:nvPr>
            <p:ph type="pic" sz="quarter" idx="15"/>
          </p:nvPr>
        </p:nvSpPr>
        <p:spPr>
          <a:xfrm rot="232774">
            <a:off x="2248157" y="564564"/>
            <a:ext cx="4653577" cy="3072384"/>
          </a:xfrm>
          <a:solidFill>
            <a:schemeClr val="bg1">
              <a:lumMod val="85000"/>
            </a:schemeClr>
          </a:solidFill>
        </p:spPr>
        <p:txBody>
          <a:bodyPr/>
          <a:lstStyle>
            <a:lvl1pPr>
              <a:buNone/>
              <a:defRPr/>
            </a:lvl1pPr>
          </a:lstStyle>
          <a:p>
            <a:r>
              <a:rPr lang="en-CA"/>
              <a:t>Drag picture to placeholder or click icon to add</a:t>
            </a: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p:cSld name="2 Pictures above Caption">
    <p:spTree>
      <p:nvGrpSpPr>
        <p:cNvPr id="1" name=""/>
        <p:cNvGrpSpPr/>
        <p:nvPr/>
      </p:nvGrpSpPr>
      <p:grpSpPr>
        <a:xfrm>
          <a:off x="0" y="0"/>
          <a:ext cx="0" cy="0"/>
          <a:chOff x="0" y="0"/>
          <a:chExt cx="0" cy="0"/>
        </a:xfrm>
      </p:grpSpPr>
      <p:sp>
        <p:nvSpPr>
          <p:cNvPr id="2" name="Title 1"/>
          <p:cNvSpPr>
            <a:spLocks noGrp="1"/>
          </p:cNvSpPr>
          <p:nvPr>
            <p:ph type="title"/>
          </p:nvPr>
        </p:nvSpPr>
        <p:spPr>
          <a:xfrm>
            <a:off x="914400" y="3762374"/>
            <a:ext cx="7315200" cy="1162050"/>
          </a:xfrm>
        </p:spPr>
        <p:txBody>
          <a:bodyPr tIns="0" bIns="0" anchor="b"/>
          <a:lstStyle>
            <a:lvl1pPr algn="l">
              <a:lnSpc>
                <a:spcPts val="4600"/>
              </a:lnSpc>
              <a:defRPr sz="3600" b="1"/>
            </a:lvl1pPr>
          </a:lstStyle>
          <a:p>
            <a:r>
              <a:rPr lang="en-CA"/>
              <a:t>Click to edit Master title style</a:t>
            </a:r>
            <a:endParaRPr/>
          </a:p>
        </p:txBody>
      </p:sp>
      <p:grpSp>
        <p:nvGrpSpPr>
          <p:cNvPr id="3" name="Group 13"/>
          <p:cNvGrpSpPr/>
          <p:nvPr/>
        </p:nvGrpSpPr>
        <p:grpSpPr>
          <a:xfrm rot="21420000">
            <a:off x="113687" y="116368"/>
            <a:ext cx="3969060" cy="3705360"/>
            <a:chOff x="1524000" y="381000"/>
            <a:chExt cx="3657600" cy="4737978"/>
          </a:xfrm>
        </p:grpSpPr>
        <p:sp>
          <p:nvSpPr>
            <p:cNvPr id="15" name="Rectangle 14"/>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6" name="Rectangle 15"/>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7" name="Picture Placeholder 9"/>
          <p:cNvSpPr>
            <a:spLocks noGrp="1"/>
          </p:cNvSpPr>
          <p:nvPr>
            <p:ph type="pic" sz="quarter" idx="17"/>
          </p:nvPr>
        </p:nvSpPr>
        <p:spPr>
          <a:xfrm rot="21420000">
            <a:off x="299151" y="304998"/>
            <a:ext cx="3598455" cy="3334235"/>
          </a:xfrm>
          <a:solidFill>
            <a:schemeClr val="bg1">
              <a:lumMod val="85000"/>
            </a:schemeClr>
          </a:solidFill>
        </p:spPr>
        <p:txBody>
          <a:bodyPr/>
          <a:lstStyle>
            <a:lvl1pPr>
              <a:buNone/>
              <a:defRPr/>
            </a:lvl1pPr>
          </a:lstStyle>
          <a:p>
            <a:r>
              <a:rPr lang="en-CA"/>
              <a:t>Drag picture to placeholder or click icon to add</a:t>
            </a:r>
            <a:endParaRPr/>
          </a:p>
        </p:txBody>
      </p:sp>
      <p:grpSp>
        <p:nvGrpSpPr>
          <p:cNvPr id="8" name="Group 9"/>
          <p:cNvGrpSpPr/>
          <p:nvPr/>
        </p:nvGrpSpPr>
        <p:grpSpPr>
          <a:xfrm rot="360000">
            <a:off x="4165479" y="323141"/>
            <a:ext cx="4792693" cy="3443312"/>
            <a:chOff x="1524000" y="381000"/>
            <a:chExt cx="3657600" cy="4737978"/>
          </a:xfrm>
        </p:grpSpPr>
        <p:sp>
          <p:nvSpPr>
            <p:cNvPr id="11" name="Rectangle 10"/>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2" name="Rectangle 11"/>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3" name="Picture Placeholder 9"/>
          <p:cNvSpPr>
            <a:spLocks noGrp="1"/>
          </p:cNvSpPr>
          <p:nvPr>
            <p:ph type="pic" sz="quarter" idx="16"/>
          </p:nvPr>
        </p:nvSpPr>
        <p:spPr>
          <a:xfrm rot="360000">
            <a:off x="4336486" y="507668"/>
            <a:ext cx="4432860" cy="3072384"/>
          </a:xfrm>
          <a:solidFill>
            <a:schemeClr val="bg1">
              <a:lumMod val="85000"/>
            </a:schemeClr>
          </a:solidFill>
        </p:spPr>
        <p:txBody>
          <a:bodyPr/>
          <a:lstStyle>
            <a:lvl1pPr>
              <a:buNone/>
              <a:defRPr/>
            </a:lvl1pPr>
          </a:lstStyle>
          <a:p>
            <a:r>
              <a:rPr lang="en-CA"/>
              <a:t>Drag picture to placeholder or click icon to add</a:t>
            </a:r>
            <a:endParaRPr/>
          </a:p>
        </p:txBody>
      </p:sp>
      <p:sp>
        <p:nvSpPr>
          <p:cNvPr id="4" name="Text Placeholder 3"/>
          <p:cNvSpPr>
            <a:spLocks noGrp="1"/>
          </p:cNvSpPr>
          <p:nvPr>
            <p:ph type="body" sz="half" idx="2"/>
          </p:nvPr>
        </p:nvSpPr>
        <p:spPr>
          <a:xfrm>
            <a:off x="914400" y="4926106"/>
            <a:ext cx="7315200" cy="990600"/>
          </a:xfrm>
        </p:spPr>
        <p:txBody>
          <a:bodyPr/>
          <a:lstStyle>
            <a:lvl1pPr marL="0" indent="0">
              <a:spcBef>
                <a:spcPct val="0"/>
              </a:spcBef>
              <a:buNone/>
              <a:defRPr sz="20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3/17/2017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x" preserve="1">
  <p:cSld name="Title and Vertical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3/17/2017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idx="1"/>
          </p:nvPr>
        </p:nvSpPr>
        <p:spPr/>
        <p:txBody>
          <a:bodyPr/>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3/17/2017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551682" y="450851"/>
            <a:ext cx="846083" cy="5357812"/>
          </a:xfrm>
        </p:spPr>
        <p:txBody>
          <a:bodyPr vert="eaVert" anchor="t" anchorCtr="0"/>
          <a:lstStyle/>
          <a:p>
            <a:r>
              <a:rPr lang="en-CA"/>
              <a:t>Click to edit Master title style</a:t>
            </a:r>
            <a:endParaRPr/>
          </a:p>
        </p:txBody>
      </p:sp>
      <p:sp>
        <p:nvSpPr>
          <p:cNvPr id="3" name="Vertical Text Placeholder 2"/>
          <p:cNvSpPr>
            <a:spLocks noGrp="1"/>
          </p:cNvSpPr>
          <p:nvPr>
            <p:ph type="body" orient="vert" idx="1"/>
          </p:nvPr>
        </p:nvSpPr>
        <p:spPr>
          <a:xfrm>
            <a:off x="914400" y="450851"/>
            <a:ext cx="5943600" cy="5357812"/>
          </a:xfrm>
        </p:spPr>
        <p:txBody>
          <a:bodyPr vert="eaVert"/>
          <a:lstStyle>
            <a:lvl5pPr>
              <a:defRPr/>
            </a:lvl5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10"/>
          </p:nvPr>
        </p:nvSpPr>
        <p:spPr/>
        <p:txBody>
          <a:bodyPr/>
          <a:lstStyle/>
          <a:p>
            <a:fld id="{2DF66AD8-BC4A-4004-9882-414398D930CA}" type="datetimeFigureOut">
              <a:rPr lang="en-US" smtClean="0"/>
              <a:t>3/17/2017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Watermark">
    <p:bg>
      <p:bgRef idx="1003">
        <a:schemeClr val="bg2"/>
      </p:bgRef>
    </p:bg>
    <p:spTree>
      <p:nvGrpSpPr>
        <p:cNvPr id="1" name=""/>
        <p:cNvGrpSpPr/>
        <p:nvPr/>
      </p:nvGrpSpPr>
      <p:grpSpPr>
        <a:xfrm>
          <a:off x="0" y="0"/>
          <a:ext cx="0" cy="0"/>
          <a:chOff x="0" y="0"/>
          <a:chExt cx="0" cy="0"/>
        </a:xfrm>
      </p:grpSpPr>
      <p:sp>
        <p:nvSpPr>
          <p:cNvPr id="8" name="Text Placeholder 7"/>
          <p:cNvSpPr>
            <a:spLocks noGrp="1"/>
          </p:cNvSpPr>
          <p:nvPr>
            <p:ph type="body" sz="quarter" idx="13"/>
          </p:nvPr>
        </p:nvSpPr>
        <p:spPr>
          <a:xfrm>
            <a:off x="1122215" y="3200400"/>
            <a:ext cx="8021782" cy="2209800"/>
          </a:xfrm>
        </p:spPr>
        <p:txBody>
          <a:bodyPr wrap="none" lIns="0" tIns="0" rIns="0" bIns="0" anchor="ctr" anchorCtr="0">
            <a:noAutofit/>
          </a:bodyPr>
          <a:lstStyle>
            <a:lvl1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r">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CA"/>
              <a:t>Click to edit Master text styles</a:t>
            </a:r>
          </a:p>
        </p:txBody>
      </p:sp>
      <p:sp>
        <p:nvSpPr>
          <p:cNvPr id="2" name="Title 1"/>
          <p:cNvSpPr>
            <a:spLocks noGrp="1"/>
          </p:cNvSpPr>
          <p:nvPr>
            <p:ph type="ctrTitle"/>
          </p:nvPr>
        </p:nvSpPr>
        <p:spPr>
          <a:xfrm>
            <a:off x="3960813" y="3833095"/>
            <a:ext cx="4724400" cy="1209964"/>
          </a:xfrm>
        </p:spPr>
        <p:txBody>
          <a:bodyPr lIns="45720" tIns="0" rIns="45720" bIns="0" anchor="b" anchorCtr="0">
            <a:noAutofit/>
          </a:bodyPr>
          <a:lstStyle>
            <a:lvl1pPr algn="l">
              <a:lnSpc>
                <a:spcPts val="5000"/>
              </a:lnSpc>
              <a:defRPr sz="4600"/>
            </a:lvl1pPr>
          </a:lstStyle>
          <a:p>
            <a:r>
              <a:rPr lang="en-CA"/>
              <a:t>Click to edit Master title style</a:t>
            </a:r>
            <a:endParaRPr dirty="0"/>
          </a:p>
        </p:txBody>
      </p:sp>
      <p:sp>
        <p:nvSpPr>
          <p:cNvPr id="3" name="Subtitle 2"/>
          <p:cNvSpPr>
            <a:spLocks noGrp="1"/>
          </p:cNvSpPr>
          <p:nvPr>
            <p:ph type="subTitle" idx="1"/>
          </p:nvPr>
        </p:nvSpPr>
        <p:spPr>
          <a:xfrm>
            <a:off x="3960813" y="5056909"/>
            <a:ext cx="4724400" cy="1156586"/>
          </a:xfrm>
        </p:spPr>
        <p:txBody>
          <a:bodyPr lIns="91440" tIns="0" rIns="45720" bIns="0">
            <a:normAutofit/>
          </a:bodyPr>
          <a:lstStyle>
            <a:lvl1pPr marL="0" indent="0" algn="l">
              <a:lnSpc>
                <a:spcPts val="2600"/>
              </a:lnSpc>
              <a:spcBef>
                <a:spcPct val="0"/>
              </a:spcBef>
              <a:buNone/>
              <a:defRPr sz="2200">
                <a:solidFill>
                  <a:schemeClr val="tx1"/>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CA"/>
              <a:t>Click to edit Master subtitle style</a:t>
            </a:r>
            <a:endParaRPr dirty="0"/>
          </a:p>
        </p:txBody>
      </p:sp>
      <p:sp>
        <p:nvSpPr>
          <p:cNvPr id="4" name="Date Placeholder 3"/>
          <p:cNvSpPr>
            <a:spLocks noGrp="1"/>
          </p:cNvSpPr>
          <p:nvPr>
            <p:ph type="dt" sz="half" idx="10"/>
          </p:nvPr>
        </p:nvSpPr>
        <p:spPr>
          <a:xfrm>
            <a:off x="457200" y="6298744"/>
            <a:ext cx="1981200" cy="273050"/>
          </a:xfrm>
        </p:spPr>
        <p:txBody>
          <a:bodyPr/>
          <a:lstStyle>
            <a:lvl1pPr algn="l">
              <a:defRPr sz="1100">
                <a:latin typeface="Rockwell" pitchFamily="18" charset="0"/>
              </a:defRPr>
            </a:lvl1pPr>
          </a:lstStyle>
          <a:p>
            <a:fld id="{2DF66AD8-BC4A-4004-9882-414398D930CA}" type="datetimeFigureOut">
              <a:rPr lang="en-US" smtClean="0"/>
              <a:t>3/17/2017</a:t>
            </a:fld>
            <a:endParaRPr lang="en-US"/>
          </a:p>
        </p:txBody>
      </p:sp>
      <p:sp>
        <p:nvSpPr>
          <p:cNvPr id="5" name="Footer Placeholder 4"/>
          <p:cNvSpPr>
            <a:spLocks noGrp="1"/>
          </p:cNvSpPr>
          <p:nvPr>
            <p:ph type="ftr" sz="quarter" idx="11"/>
          </p:nvPr>
        </p:nvSpPr>
        <p:spPr>
          <a:xfrm>
            <a:off x="3962400" y="6298744"/>
            <a:ext cx="3810000" cy="273050"/>
          </a:xfrm>
        </p:spPr>
        <p:txBody>
          <a:bodyPr/>
          <a:lstStyle>
            <a:lvl1pPr algn="l">
              <a:defRPr/>
            </a:lvl1pPr>
          </a:lstStyle>
          <a:p>
            <a:endParaRPr lang="en-US"/>
          </a:p>
        </p:txBody>
      </p:sp>
      <p:sp>
        <p:nvSpPr>
          <p:cNvPr id="6" name="Slide Number Placeholder 5"/>
          <p:cNvSpPr>
            <a:spLocks noGrp="1"/>
          </p:cNvSpPr>
          <p:nvPr>
            <p:ph type="sldNum" sz="quarter" idx="12"/>
          </p:nvPr>
        </p:nvSpPr>
        <p:spPr>
          <a:xfrm>
            <a:off x="8264856" y="6312392"/>
            <a:ext cx="685800" cy="265089"/>
          </a:xfrm>
        </p:spPr>
        <p:txBody>
          <a:bodyPr/>
          <a:lstStyle>
            <a:lvl1pPr>
              <a:defRPr sz="1100">
                <a:solidFill>
                  <a:schemeClr val="tx1"/>
                </a:solidFill>
                <a:latin typeface="Rockwell" pitchFamily="18" charset="0"/>
              </a:defRPr>
            </a:lvl1p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bg>
      <p:bgRef idx="1002">
        <a:schemeClr val="bg2"/>
      </p:bgRef>
    </p:bg>
    <p:spTree>
      <p:nvGrpSpPr>
        <p:cNvPr id="1" name=""/>
        <p:cNvGrpSpPr/>
        <p:nvPr/>
      </p:nvGrpSpPr>
      <p:grpSpPr>
        <a:xfrm>
          <a:off x="0" y="0"/>
          <a:ext cx="0" cy="0"/>
          <a:chOff x="0" y="0"/>
          <a:chExt cx="0" cy="0"/>
        </a:xfrm>
      </p:grpSpPr>
      <p:sp>
        <p:nvSpPr>
          <p:cNvPr id="2" name="Title 1"/>
          <p:cNvSpPr>
            <a:spLocks noGrp="1"/>
          </p:cNvSpPr>
          <p:nvPr>
            <p:ph type="title"/>
          </p:nvPr>
        </p:nvSpPr>
        <p:spPr>
          <a:xfrm>
            <a:off x="457200" y="2194560"/>
            <a:ext cx="7772400" cy="1362075"/>
          </a:xfrm>
        </p:spPr>
        <p:txBody>
          <a:bodyPr vert="horz" lIns="45720" tIns="0" rIns="45720" bIns="0" rtlCol="0" anchor="b" anchorCtr="0">
            <a:noAutofit/>
          </a:bodyPr>
          <a:lstStyle>
            <a:lvl1pPr algn="l" defTabSz="914400" rtl="0" eaLnBrk="1" latinLnBrk="0" hangingPunct="1">
              <a:lnSpc>
                <a:spcPts val="5000"/>
              </a:lnSpc>
              <a:spcBef>
                <a:spcPct val="0"/>
              </a:spcBef>
              <a:buNone/>
              <a:defRPr sz="4600" b="1" kern="1200" cap="none" baseline="0">
                <a:solidFill>
                  <a:schemeClr val="tx1"/>
                </a:solidFill>
                <a:latin typeface="+mj-lt"/>
                <a:ea typeface="+mj-ea"/>
                <a:cs typeface="+mj-cs"/>
              </a:defRPr>
            </a:lvl1pPr>
          </a:lstStyle>
          <a:p>
            <a:r>
              <a:rPr lang="en-CA"/>
              <a:t>Click to edit Master title style</a:t>
            </a:r>
            <a:endParaRPr/>
          </a:p>
        </p:txBody>
      </p:sp>
      <p:sp>
        <p:nvSpPr>
          <p:cNvPr id="3" name="Text Placeholder 2"/>
          <p:cNvSpPr>
            <a:spLocks noGrp="1"/>
          </p:cNvSpPr>
          <p:nvPr>
            <p:ph type="body" idx="1"/>
          </p:nvPr>
        </p:nvSpPr>
        <p:spPr>
          <a:xfrm>
            <a:off x="457200" y="3557016"/>
            <a:ext cx="7772400" cy="987552"/>
          </a:xfrm>
        </p:spPr>
        <p:txBody>
          <a:bodyPr vert="horz" lIns="91440" tIns="0" rIns="45720" bIns="0" rtlCol="0" anchor="t" anchorCtr="0">
            <a:normAutofit/>
          </a:bodyPr>
          <a:lstStyle>
            <a:lvl1pPr marL="0" indent="0">
              <a:spcBef>
                <a:spcPts val="0"/>
              </a:spcBef>
              <a:buNone/>
              <a:defRPr sz="2200" kern="1200">
                <a:solidFill>
                  <a:schemeClr val="tx1"/>
                </a:solidFill>
                <a:latin typeface="+mn-lt"/>
                <a:ea typeface="+mn-ea"/>
                <a:cs typeface="+mn-cs"/>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marL="0" lvl="0" indent="0" algn="l" defTabSz="914400" rtl="0" eaLnBrk="1" latinLnBrk="0" hangingPunct="1">
              <a:spcBef>
                <a:spcPts val="2000"/>
              </a:spcBef>
              <a:buSzPct val="90000"/>
              <a:buFontTx/>
              <a:buNone/>
            </a:pPr>
            <a:r>
              <a:rPr lang="en-CA"/>
              <a:t>Click to edit Master text styles</a:t>
            </a:r>
          </a:p>
        </p:txBody>
      </p:sp>
      <p:sp>
        <p:nvSpPr>
          <p:cNvPr id="4" name="Date Placeholder 3"/>
          <p:cNvSpPr>
            <a:spLocks noGrp="1"/>
          </p:cNvSpPr>
          <p:nvPr>
            <p:ph type="dt" sz="half" idx="10"/>
          </p:nvPr>
        </p:nvSpPr>
        <p:spPr/>
        <p:txBody>
          <a:bodyPr/>
          <a:lstStyle/>
          <a:p>
            <a:fld id="{2DF66AD8-BC4A-4004-9882-414398D930CA}" type="datetimeFigureOut">
              <a:rPr lang="en-US" smtClean="0"/>
              <a:t>3/17/2017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Section with Watermark">
    <p:bg>
      <p:bgRef idx="1002">
        <a:schemeClr val="bg2"/>
      </p:bgRef>
    </p:bg>
    <p:spTree>
      <p:nvGrpSpPr>
        <p:cNvPr id="1" name=""/>
        <p:cNvGrpSpPr/>
        <p:nvPr/>
      </p:nvGrpSpPr>
      <p:grpSpPr>
        <a:xfrm>
          <a:off x="0" y="0"/>
          <a:ext cx="0" cy="0"/>
          <a:chOff x="0" y="0"/>
          <a:chExt cx="0" cy="0"/>
        </a:xfrm>
      </p:grpSpPr>
      <p:sp>
        <p:nvSpPr>
          <p:cNvPr id="7" name="Text Placeholder 7"/>
          <p:cNvSpPr>
            <a:spLocks noGrp="1"/>
          </p:cNvSpPr>
          <p:nvPr>
            <p:ph type="body" sz="quarter" idx="13"/>
          </p:nvPr>
        </p:nvSpPr>
        <p:spPr>
          <a:xfrm>
            <a:off x="712693" y="1689847"/>
            <a:ext cx="8431303" cy="2209800"/>
          </a:xfrm>
        </p:spPr>
        <p:txBody>
          <a:bodyPr wrap="none" lIns="0" tIns="0" rIns="0" bIns="0" anchor="ctr" anchorCtr="0">
            <a:noAutofit/>
          </a:bodyPr>
          <a:lstStyle>
            <a:lvl1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1pPr>
            <a:lvl2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2pPr>
            <a:lvl3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3pPr>
            <a:lvl4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4pPr>
            <a:lvl5pPr marL="0" indent="0" algn="l">
              <a:spcBef>
                <a:spcPts val="0"/>
              </a:spcBef>
              <a:buNone/>
              <a:defRPr sz="12200">
                <a:gradFill>
                  <a:gsLst>
                    <a:gs pos="0">
                      <a:schemeClr val="tx1">
                        <a:alpha val="10000"/>
                      </a:schemeClr>
                    </a:gs>
                    <a:gs pos="100000">
                      <a:schemeClr val="tx1">
                        <a:alpha val="10000"/>
                      </a:schemeClr>
                    </a:gs>
                  </a:gsLst>
                  <a:lin ang="5400000" scaled="0"/>
                </a:gradFill>
                <a:latin typeface="Impact" pitchFamily="34" charset="0"/>
              </a:defRPr>
            </a:lvl5pPr>
          </a:lstStyle>
          <a:p>
            <a:pPr lvl="0"/>
            <a:r>
              <a:rPr lang="en-CA"/>
              <a:t>Click to edit Master text styles</a:t>
            </a:r>
          </a:p>
        </p:txBody>
      </p:sp>
      <p:sp>
        <p:nvSpPr>
          <p:cNvPr id="2" name="Title 1"/>
          <p:cNvSpPr>
            <a:spLocks noGrp="1"/>
          </p:cNvSpPr>
          <p:nvPr>
            <p:ph type="title"/>
          </p:nvPr>
        </p:nvSpPr>
        <p:spPr>
          <a:xfrm>
            <a:off x="457201" y="2196353"/>
            <a:ext cx="5334000" cy="1362075"/>
          </a:xfrm>
        </p:spPr>
        <p:txBody>
          <a:bodyPr lIns="45720" tIns="0" rIns="45720" bIns="0" anchor="b" anchorCtr="0"/>
          <a:lstStyle>
            <a:lvl1pPr algn="l">
              <a:lnSpc>
                <a:spcPts val="5000"/>
              </a:lnSpc>
              <a:defRPr sz="4600" b="1" cap="none" baseline="0"/>
            </a:lvl1pPr>
          </a:lstStyle>
          <a:p>
            <a:r>
              <a:rPr lang="en-CA"/>
              <a:t>Click to edit Master title style</a:t>
            </a:r>
            <a:endParaRPr/>
          </a:p>
        </p:txBody>
      </p:sp>
      <p:sp>
        <p:nvSpPr>
          <p:cNvPr id="3" name="Text Placeholder 2"/>
          <p:cNvSpPr>
            <a:spLocks noGrp="1"/>
          </p:cNvSpPr>
          <p:nvPr>
            <p:ph type="body" idx="1"/>
          </p:nvPr>
        </p:nvSpPr>
        <p:spPr>
          <a:xfrm>
            <a:off x="457200" y="3560618"/>
            <a:ext cx="5334000" cy="983087"/>
          </a:xfrm>
        </p:spPr>
        <p:txBody>
          <a:bodyPr tIns="0" rIns="45720" bIns="0" anchor="t" anchorCtr="0"/>
          <a:lstStyle>
            <a:lvl1pPr marL="0" indent="0">
              <a:spcBef>
                <a:spcPct val="0"/>
              </a:spcBef>
              <a:buNone/>
              <a:defRPr sz="2200">
                <a:solidFill>
                  <a:schemeClr val="tx1"/>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CA"/>
              <a:t>Click to edit Master text styles</a:t>
            </a:r>
          </a:p>
        </p:txBody>
      </p:sp>
      <p:sp>
        <p:nvSpPr>
          <p:cNvPr id="4" name="Date Placeholder 3"/>
          <p:cNvSpPr>
            <a:spLocks noGrp="1"/>
          </p:cNvSpPr>
          <p:nvPr>
            <p:ph type="dt" sz="half" idx="10"/>
          </p:nvPr>
        </p:nvSpPr>
        <p:spPr/>
        <p:txBody>
          <a:bodyPr/>
          <a:lstStyle/>
          <a:p>
            <a:fld id="{2DF66AD8-BC4A-4004-9882-414398D930CA}" type="datetimeFigureOut">
              <a:rPr lang="en-US" smtClean="0"/>
              <a:t>3/17/2017</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9D2C864-9362-43C7-A136-D9C41D93A96D}" type="slidenum">
              <a:rPr lang="en-US" smtClean="0"/>
              <a:t>‹#›</a:t>
            </a:fld>
            <a:endParaRPr lang="en-US"/>
          </a:p>
        </p:txBody>
      </p:sp>
    </p:spTree>
  </p:cSld>
  <p:clrMapOvr>
    <a:overrideClrMapping bg1="lt1" tx1="dk1" bg2="lt2" tx2="dk2" accent1="accent1" accent2="accent2" accent3="accent3" accent4="accent4" accent5="accent5" accent6="accent6" hlink="hlink" folHlink="folHlink"/>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p:cSld name="Section with Picture">
    <p:bg>
      <p:bgPr>
        <a:blipFill dpi="0" rotWithShape="1">
          <a:blip r:embed="rId2">
            <a:lum/>
          </a:blip>
          <a:srcRect/>
          <a:stretch>
            <a:fillRect t="-4000" b="-4000"/>
          </a:stretch>
        </a:blip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3152775" y="4069804"/>
            <a:ext cx="5538788" cy="1162050"/>
          </a:xfrm>
        </p:spPr>
        <p:txBody>
          <a:bodyPr tIns="0" bIns="0" anchor="b"/>
          <a:lstStyle>
            <a:lvl1pPr algn="l">
              <a:lnSpc>
                <a:spcPts val="4600"/>
              </a:lnSpc>
              <a:defRPr sz="4600" b="1"/>
            </a:lvl1pPr>
          </a:lstStyle>
          <a:p>
            <a:r>
              <a:rPr lang="en-CA"/>
              <a:t>Click to edit Master title style</a:t>
            </a:r>
            <a:endParaRPr/>
          </a:p>
        </p:txBody>
      </p:sp>
      <p:grpSp>
        <p:nvGrpSpPr>
          <p:cNvPr id="3" name="Group 8"/>
          <p:cNvGrpSpPr/>
          <p:nvPr/>
        </p:nvGrpSpPr>
        <p:grpSpPr>
          <a:xfrm rot="21240000">
            <a:off x="654352" y="445180"/>
            <a:ext cx="5416247" cy="3630168"/>
            <a:chOff x="1524000" y="381000"/>
            <a:chExt cx="3657600" cy="4737978"/>
          </a:xfrm>
        </p:grpSpPr>
        <p:sp>
          <p:nvSpPr>
            <p:cNvPr id="10" name="Rectangle 9"/>
            <p:cNvSpPr/>
            <p:nvPr userDrawn="1"/>
          </p:nvSpPr>
          <p:spPr>
            <a:xfrm>
              <a:off x="1524000" y="381000"/>
              <a:ext cx="3657600" cy="4724400"/>
            </a:xfrm>
            <a:prstGeom prst="rect">
              <a:avLst/>
            </a:prstGeom>
            <a:solidFill>
              <a:schemeClr val="bg1"/>
            </a:solidFill>
            <a:ln>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sp>
          <p:nvSpPr>
            <p:cNvPr id="11" name="Rectangle 10"/>
            <p:cNvSpPr/>
            <p:nvPr userDrawn="1"/>
          </p:nvSpPr>
          <p:spPr>
            <a:xfrm>
              <a:off x="1524000" y="381000"/>
              <a:ext cx="3657600" cy="4737978"/>
            </a:xfrm>
            <a:prstGeom prst="rect">
              <a:avLst/>
            </a:prstGeom>
            <a:gradFill flip="none" rotWithShape="1">
              <a:gsLst>
                <a:gs pos="0">
                  <a:schemeClr val="bg1">
                    <a:lumMod val="85000"/>
                  </a:schemeClr>
                </a:gs>
                <a:gs pos="15000">
                  <a:schemeClr val="bg1">
                    <a:alpha val="75000"/>
                  </a:schemeClr>
                </a:gs>
                <a:gs pos="100000">
                  <a:schemeClr val="bg1"/>
                </a:gs>
                <a:gs pos="100000">
                  <a:schemeClr val="bg1"/>
                </a:gs>
              </a:gsLst>
              <a:path path="rect">
                <a:fillToRect r="100000" b="100000"/>
              </a:path>
              <a:tileRect l="-100000" t="-100000"/>
            </a:gradFill>
            <a:ln>
              <a:noFill/>
            </a:ln>
            <a:effectLst>
              <a:innerShdw blurRad="190500" dist="88900" dir="13500000">
                <a:schemeClr val="bg1">
                  <a:lumMod val="65000"/>
                  <a:alpha val="25000"/>
                </a:scheme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a:p>
          </p:txBody>
        </p:sp>
      </p:grpSp>
      <p:sp>
        <p:nvSpPr>
          <p:cNvPr id="12" name="Picture Placeholder 9"/>
          <p:cNvSpPr>
            <a:spLocks noGrp="1"/>
          </p:cNvSpPr>
          <p:nvPr>
            <p:ph type="pic" sz="quarter" idx="15"/>
          </p:nvPr>
        </p:nvSpPr>
        <p:spPr>
          <a:xfrm rot="21240000">
            <a:off x="857677" y="632632"/>
            <a:ext cx="5009597" cy="3255264"/>
          </a:xfrm>
          <a:solidFill>
            <a:schemeClr val="bg1">
              <a:lumMod val="85000"/>
            </a:schemeClr>
          </a:solidFill>
        </p:spPr>
        <p:txBody>
          <a:bodyPr/>
          <a:lstStyle>
            <a:lvl1pPr>
              <a:buNone/>
              <a:defRPr/>
            </a:lvl1pPr>
          </a:lstStyle>
          <a:p>
            <a:r>
              <a:rPr lang="en-CA"/>
              <a:t>Drag picture to placeholder or click icon to add</a:t>
            </a:r>
            <a:endParaRPr/>
          </a:p>
        </p:txBody>
      </p:sp>
      <p:sp>
        <p:nvSpPr>
          <p:cNvPr id="4" name="Text Placeholder 3"/>
          <p:cNvSpPr>
            <a:spLocks noGrp="1"/>
          </p:cNvSpPr>
          <p:nvPr>
            <p:ph type="body" sz="half" idx="2"/>
          </p:nvPr>
        </p:nvSpPr>
        <p:spPr>
          <a:xfrm>
            <a:off x="3158117" y="5230906"/>
            <a:ext cx="5532958" cy="865093"/>
          </a:xfrm>
        </p:spPr>
        <p:txBody>
          <a:bodyPr/>
          <a:lstStyle>
            <a:lvl1pPr marL="0" indent="0">
              <a:spcBef>
                <a:spcPct val="0"/>
              </a:spcBef>
              <a:buNone/>
              <a:defRPr sz="22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CA"/>
              <a:t>Click to edit Master text styles</a:t>
            </a:r>
          </a:p>
        </p:txBody>
      </p:sp>
      <p:sp>
        <p:nvSpPr>
          <p:cNvPr id="5" name="Date Placeholder 4"/>
          <p:cNvSpPr>
            <a:spLocks noGrp="1"/>
          </p:cNvSpPr>
          <p:nvPr>
            <p:ph type="dt" sz="half" idx="10"/>
          </p:nvPr>
        </p:nvSpPr>
        <p:spPr/>
        <p:txBody>
          <a:bodyPr/>
          <a:lstStyle/>
          <a:p>
            <a:fld id="{2DF66AD8-BC4A-4004-9882-414398D930CA}" type="datetimeFigureOut">
              <a:rPr lang="en-US" smtClean="0"/>
              <a:t>3/17/2017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sz="half" idx="1"/>
          </p:nvPr>
        </p:nvSpPr>
        <p:spPr>
          <a:xfrm>
            <a:off x="9144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Content Placeholder 3"/>
          <p:cNvSpPr>
            <a:spLocks noGrp="1"/>
          </p:cNvSpPr>
          <p:nvPr>
            <p:ph sz="half" idx="2"/>
          </p:nvPr>
        </p:nvSpPr>
        <p:spPr>
          <a:xfrm>
            <a:off x="4648200" y="1735139"/>
            <a:ext cx="3566160" cy="4056062"/>
          </a:xfrm>
        </p:spPr>
        <p:txBody>
          <a:bodyPr/>
          <a:lstStyle>
            <a:lvl1pPr>
              <a:defRPr sz="2200"/>
            </a:lvl1pPr>
            <a:lvl2pPr>
              <a:defRPr sz="2000"/>
            </a:lvl2pPr>
            <a:lvl3pPr>
              <a:defRPr sz="1800"/>
            </a:lvl3pPr>
            <a:lvl4pPr>
              <a:defRPr sz="1800"/>
            </a:lvl4pPr>
            <a:lvl5pPr>
              <a:defRPr sz="1800"/>
            </a:lvl5pPr>
            <a:lvl6pPr marL="2290763" indent="-344488">
              <a:defRPr sz="1800"/>
            </a:lvl6pPr>
            <a:lvl7pPr marL="2290763" indent="-344488">
              <a:defRPr sz="1800"/>
            </a:lvl7pPr>
            <a:lvl8pPr marL="2290763" indent="-344488">
              <a:defRPr sz="1800"/>
            </a:lvl8pPr>
            <a:lvl9pPr marL="2290763" indent="-344488">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3/17/2017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CA"/>
              <a:t>Click to edit Master title style</a:t>
            </a:r>
            <a:endParaRPr/>
          </a:p>
        </p:txBody>
      </p:sp>
      <p:sp>
        <p:nvSpPr>
          <p:cNvPr id="3" name="Text Placeholder 2"/>
          <p:cNvSpPr>
            <a:spLocks noGrp="1"/>
          </p:cNvSpPr>
          <p:nvPr>
            <p:ph type="body" idx="1"/>
          </p:nvPr>
        </p:nvSpPr>
        <p:spPr>
          <a:xfrm>
            <a:off x="971326"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4" name="Content Placeholder 3"/>
          <p:cNvSpPr>
            <a:spLocks noGrp="1"/>
          </p:cNvSpPr>
          <p:nvPr>
            <p:ph sz="half" idx="2"/>
          </p:nvPr>
        </p:nvSpPr>
        <p:spPr>
          <a:xfrm>
            <a:off x="897367"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5" name="Text Placeholder 4"/>
          <p:cNvSpPr>
            <a:spLocks noGrp="1"/>
          </p:cNvSpPr>
          <p:nvPr>
            <p:ph type="body" sz="quarter" idx="3"/>
          </p:nvPr>
        </p:nvSpPr>
        <p:spPr>
          <a:xfrm>
            <a:off x="4930247" y="1419366"/>
            <a:ext cx="3200400" cy="584035"/>
          </a:xfrm>
        </p:spPr>
        <p:txBody>
          <a:bodyPr anchor="b"/>
          <a:lstStyle>
            <a:lvl1pPr marL="0" indent="0" algn="ctr">
              <a:spcBef>
                <a:spcPct val="0"/>
              </a:spcBef>
              <a:buNone/>
              <a:defRPr sz="2200" b="0">
                <a:solidFill>
                  <a:schemeClr val="tx2">
                    <a:lumMod val="60000"/>
                    <a:lumOff val="40000"/>
                  </a:schemeClr>
                </a:solidFill>
                <a:latin typeface="Impact" pitchFamily="34" charset="0"/>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CA"/>
              <a:t>Click to edit Master text styles</a:t>
            </a:r>
          </a:p>
        </p:txBody>
      </p:sp>
      <p:sp>
        <p:nvSpPr>
          <p:cNvPr id="6" name="Content Placeholder 5"/>
          <p:cNvSpPr>
            <a:spLocks noGrp="1"/>
          </p:cNvSpPr>
          <p:nvPr>
            <p:ph sz="quarter" idx="4"/>
          </p:nvPr>
        </p:nvSpPr>
        <p:spPr>
          <a:xfrm>
            <a:off x="4646514" y="2174875"/>
            <a:ext cx="3566160" cy="3616325"/>
          </a:xfrm>
        </p:spPr>
        <p:txBody>
          <a:bodyPr/>
          <a:lstStyle>
            <a:lvl1pPr>
              <a:defRPr sz="2200"/>
            </a:lvl1pPr>
            <a:lvl2pPr>
              <a:defRPr sz="2000"/>
            </a:lvl2pPr>
            <a:lvl3pPr>
              <a:defRPr sz="1800"/>
            </a:lvl3pPr>
            <a:lvl4pPr>
              <a:defRPr sz="1600"/>
            </a:lvl4pPr>
            <a:lvl5pPr>
              <a:defRPr sz="1600"/>
            </a:lvl5pPr>
            <a:lvl6pPr marL="2290763" indent="-344488">
              <a:defRPr sz="1600"/>
            </a:lvl6pPr>
            <a:lvl7pPr marL="2290763" indent="-344488">
              <a:defRPr sz="1600"/>
            </a:lvl7pPr>
            <a:lvl8pPr marL="2290763" indent="-344488">
              <a:defRPr sz="1600"/>
            </a:lvl8pPr>
            <a:lvl9pPr marL="2290763" indent="-344488">
              <a:defRPr sz="16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7" name="Date Placeholder 6"/>
          <p:cNvSpPr>
            <a:spLocks noGrp="1"/>
          </p:cNvSpPr>
          <p:nvPr>
            <p:ph type="dt" sz="half" idx="10"/>
          </p:nvPr>
        </p:nvSpPr>
        <p:spPr/>
        <p:txBody>
          <a:bodyPr/>
          <a:lstStyle/>
          <a:p>
            <a:fld id="{2DF66AD8-BC4A-4004-9882-414398D930CA}" type="datetimeFigureOut">
              <a:rPr lang="en-US" smtClean="0"/>
              <a:t>3/17/2017</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9D2C864-9362-43C7-A136-D9C41D93A96D}" type="slidenum">
              <a:rPr lang="en-US" smtClean="0"/>
              <a:t>‹#›</a:t>
            </a:fld>
            <a:endParaRPr lang="en-US"/>
          </a:p>
        </p:txBody>
      </p:sp>
      <p:pic>
        <p:nvPicPr>
          <p:cNvPr id="11" name="Picture 10"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3" name="Picture 12" descr="Comparison-Underline.png"/>
          <p:cNvPicPr>
            <a:picLocks noChangeAspect="1"/>
          </p:cNvPicPr>
          <p:nvPr/>
        </p:nvPicPr>
        <p:blipFill>
          <a:blip r:embed="rId2"/>
          <a:stretch>
            <a:fillRect/>
          </a:stretch>
        </p:blipFill>
        <p:spPr>
          <a:xfrm>
            <a:off x="4915960" y="1897040"/>
            <a:ext cx="3228975" cy="142875"/>
          </a:xfrm>
          <a:prstGeom prst="rect">
            <a:avLst/>
          </a:prstGeom>
        </p:spPr>
      </p:pic>
      <p:pic>
        <p:nvPicPr>
          <p:cNvPr id="12" name="Picture 11" descr="Comparison-Underline.png"/>
          <p:cNvPicPr>
            <a:picLocks noChangeAspect="1"/>
          </p:cNvPicPr>
          <p:nvPr/>
        </p:nvPicPr>
        <p:blipFill>
          <a:blip r:embed="rId2"/>
          <a:stretch>
            <a:fillRect/>
          </a:stretch>
        </p:blipFill>
        <p:spPr>
          <a:xfrm>
            <a:off x="957039" y="1897040"/>
            <a:ext cx="3228975" cy="142875"/>
          </a:xfrm>
          <a:prstGeom prst="rect">
            <a:avLst/>
          </a:prstGeom>
        </p:spPr>
      </p:pic>
      <p:pic>
        <p:nvPicPr>
          <p:cNvPr id="14" name="Picture 13" descr="Comparison-Underline.png"/>
          <p:cNvPicPr>
            <a:picLocks noChangeAspect="1"/>
          </p:cNvPicPr>
          <p:nvPr/>
        </p:nvPicPr>
        <p:blipFill>
          <a:blip r:embed="rId2"/>
          <a:stretch>
            <a:fillRect/>
          </a:stretch>
        </p:blipFill>
        <p:spPr>
          <a:xfrm>
            <a:off x="4915960" y="1897040"/>
            <a:ext cx="3228975" cy="142875"/>
          </a:xfrm>
          <a:prstGeom prst="rect">
            <a:avLst/>
          </a:prstGeom>
        </p:spPr>
      </p:pic>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2 Content, Top and Bottom">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CA"/>
              <a:t>Click to edit Master title style</a:t>
            </a:r>
            <a:endParaRPr/>
          </a:p>
        </p:txBody>
      </p:sp>
      <p:sp>
        <p:nvSpPr>
          <p:cNvPr id="3" name="Content Placeholder 2"/>
          <p:cNvSpPr>
            <a:spLocks noGrp="1"/>
          </p:cNvSpPr>
          <p:nvPr>
            <p:ph sz="half" idx="1"/>
          </p:nvPr>
        </p:nvSpPr>
        <p:spPr>
          <a:xfrm>
            <a:off x="914400" y="1735138"/>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5" name="Date Placeholder 4"/>
          <p:cNvSpPr>
            <a:spLocks noGrp="1"/>
          </p:cNvSpPr>
          <p:nvPr>
            <p:ph type="dt" sz="half" idx="10"/>
          </p:nvPr>
        </p:nvSpPr>
        <p:spPr/>
        <p:txBody>
          <a:bodyPr/>
          <a:lstStyle/>
          <a:p>
            <a:fld id="{2DF66AD8-BC4A-4004-9882-414398D930CA}" type="datetimeFigureOut">
              <a:rPr lang="en-US" smtClean="0"/>
              <a:t>3/17/2017</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9D2C864-9362-43C7-A136-D9C41D93A96D}" type="slidenum">
              <a:rPr lang="en-US" smtClean="0"/>
              <a:t>‹#›</a:t>
            </a:fld>
            <a:endParaRPr lang="en-US"/>
          </a:p>
        </p:txBody>
      </p:sp>
      <p:sp>
        <p:nvSpPr>
          <p:cNvPr id="8" name="Content Placeholder 2"/>
          <p:cNvSpPr>
            <a:spLocks noGrp="1"/>
          </p:cNvSpPr>
          <p:nvPr>
            <p:ph sz="half" idx="13"/>
          </p:nvPr>
        </p:nvSpPr>
        <p:spPr>
          <a:xfrm>
            <a:off x="914400" y="3870960"/>
            <a:ext cx="7315200" cy="1920240"/>
          </a:xfrm>
        </p:spPr>
        <p:txBody>
          <a:bodyPr/>
          <a:lstStyle>
            <a:lvl1pPr>
              <a:defRPr sz="2200"/>
            </a:lvl1pPr>
            <a:lvl2pPr>
              <a:defRPr sz="20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theme" Target="../theme/theme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image" Target="../media/image8.png"/><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image" Target="../media/image7.png"/><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image" Target="../media/image6.pn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14400" y="503238"/>
            <a:ext cx="7313613" cy="868362"/>
          </a:xfrm>
          <a:prstGeom prst="rect">
            <a:avLst/>
          </a:prstGeom>
        </p:spPr>
        <p:txBody>
          <a:bodyPr vert="horz" lIns="91440" tIns="45720" rIns="91440" bIns="45720" rtlCol="0" anchor="ctr">
            <a:noAutofit/>
          </a:bodyPr>
          <a:lstStyle/>
          <a:p>
            <a:r>
              <a:rPr lang="en-CA"/>
              <a:t>Click to edit Master title style</a:t>
            </a:r>
            <a:endParaRPr/>
          </a:p>
        </p:txBody>
      </p:sp>
      <p:sp>
        <p:nvSpPr>
          <p:cNvPr id="3" name="Text Placeholder 2"/>
          <p:cNvSpPr>
            <a:spLocks noGrp="1"/>
          </p:cNvSpPr>
          <p:nvPr>
            <p:ph type="body" idx="1"/>
          </p:nvPr>
        </p:nvSpPr>
        <p:spPr>
          <a:xfrm>
            <a:off x="914400" y="1735138"/>
            <a:ext cx="7313613" cy="4056062"/>
          </a:xfrm>
          <a:prstGeom prst="rect">
            <a:avLst/>
          </a:prstGeom>
        </p:spPr>
        <p:txBody>
          <a:bodyPr vert="horz" lIns="91440" tIns="45720" rIns="91440" bIns="45720" rtlCol="0">
            <a:normAutofit/>
          </a:bodyPr>
          <a:lstStyle/>
          <a:p>
            <a:pPr lvl="0"/>
            <a:r>
              <a:rPr lang="en-CA"/>
              <a:t>Click to edit Master text styles</a:t>
            </a:r>
          </a:p>
          <a:p>
            <a:pPr lvl="1"/>
            <a:r>
              <a:rPr lang="en-CA"/>
              <a:t>Second level</a:t>
            </a:r>
          </a:p>
          <a:p>
            <a:pPr lvl="2"/>
            <a:r>
              <a:rPr lang="en-CA"/>
              <a:t>Third level</a:t>
            </a:r>
          </a:p>
          <a:p>
            <a:pPr lvl="3"/>
            <a:r>
              <a:rPr lang="en-CA"/>
              <a:t>Fourth level</a:t>
            </a:r>
          </a:p>
          <a:p>
            <a:pPr lvl="4"/>
            <a:r>
              <a:rPr lang="en-CA"/>
              <a:t>Fifth level</a:t>
            </a:r>
            <a:endParaRPr dirty="0"/>
          </a:p>
        </p:txBody>
      </p:sp>
      <p:sp>
        <p:nvSpPr>
          <p:cNvPr id="4" name="Date Placeholder 3"/>
          <p:cNvSpPr>
            <a:spLocks noGrp="1"/>
          </p:cNvSpPr>
          <p:nvPr>
            <p:ph type="dt" sz="half" idx="2"/>
          </p:nvPr>
        </p:nvSpPr>
        <p:spPr>
          <a:xfrm>
            <a:off x="7663438" y="6314461"/>
            <a:ext cx="1295400" cy="265089"/>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fld id="{2DF66AD8-BC4A-4004-9882-414398D930CA}" type="datetimeFigureOut">
              <a:rPr lang="en-US" smtClean="0"/>
              <a:t>3/17/2017</a:t>
            </a:fld>
            <a:endParaRPr lang="en-US"/>
          </a:p>
        </p:txBody>
      </p:sp>
      <p:sp>
        <p:nvSpPr>
          <p:cNvPr id="5" name="Footer Placeholder 4"/>
          <p:cNvSpPr>
            <a:spLocks noGrp="1"/>
          </p:cNvSpPr>
          <p:nvPr>
            <p:ph type="ftr" sz="quarter" idx="3"/>
          </p:nvPr>
        </p:nvSpPr>
        <p:spPr>
          <a:xfrm>
            <a:off x="3942607" y="6305797"/>
            <a:ext cx="3717967" cy="259278"/>
          </a:xfrm>
          <a:prstGeom prst="rect">
            <a:avLst/>
          </a:prstGeom>
        </p:spPr>
        <p:txBody>
          <a:bodyPr vert="horz" lIns="91440" tIns="45720" rIns="91440" bIns="45720" rtlCol="0" anchor="ctr"/>
          <a:lstStyle>
            <a:lvl1pPr algn="r">
              <a:defRPr sz="1100">
                <a:solidFill>
                  <a:schemeClr val="tx1"/>
                </a:solidFill>
                <a:latin typeface="Rockwell" pitchFamily="18" charset="0"/>
              </a:defRPr>
            </a:lvl1pPr>
          </a:lstStyle>
          <a:p>
            <a:endParaRPr lang="en-US"/>
          </a:p>
        </p:txBody>
      </p:sp>
      <p:sp>
        <p:nvSpPr>
          <p:cNvPr id="6" name="Slide Number Placeholder 5"/>
          <p:cNvSpPr>
            <a:spLocks noGrp="1"/>
          </p:cNvSpPr>
          <p:nvPr>
            <p:ph type="sldNum" sz="quarter" idx="4"/>
          </p:nvPr>
        </p:nvSpPr>
        <p:spPr>
          <a:xfrm>
            <a:off x="7521388" y="5476097"/>
            <a:ext cx="1483056" cy="851848"/>
          </a:xfrm>
          <a:prstGeom prst="rect">
            <a:avLst/>
          </a:prstGeom>
        </p:spPr>
        <p:txBody>
          <a:bodyPr vert="horz" lIns="91440" tIns="45720" rIns="91440" bIns="45720" rtlCol="0" anchor="ctr"/>
          <a:lstStyle>
            <a:lvl1pPr algn="r">
              <a:defRPr sz="8200">
                <a:gradFill>
                  <a:gsLst>
                    <a:gs pos="0">
                      <a:schemeClr val="tx1">
                        <a:alpha val="10000"/>
                      </a:schemeClr>
                    </a:gs>
                    <a:gs pos="100000">
                      <a:schemeClr val="tx1">
                        <a:alpha val="10000"/>
                      </a:schemeClr>
                    </a:gs>
                  </a:gsLst>
                  <a:lin ang="5400000" scaled="0"/>
                </a:gradFill>
                <a:latin typeface="Impact" pitchFamily="34" charset="0"/>
              </a:defRPr>
            </a:lvl1pPr>
          </a:lstStyle>
          <a:p>
            <a:fld id="{B9D2C864-9362-43C7-A136-D9C41D93A96D}"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 id="2147483678" r:id="rId18"/>
    <p:sldLayoutId id="2147483679" r:id="rId19"/>
    <p:sldLayoutId id="2147483680" r:id="rId20"/>
  </p:sldLayoutIdLst>
  <p:txStyles>
    <p:titleStyle>
      <a:lvl1pPr algn="ctr" defTabSz="914400" rtl="0" eaLnBrk="1" latinLnBrk="0" hangingPunct="1">
        <a:spcBef>
          <a:spcPct val="0"/>
        </a:spcBef>
        <a:buNone/>
        <a:defRPr sz="4600" kern="1200">
          <a:solidFill>
            <a:schemeClr val="tx1"/>
          </a:solidFill>
          <a:latin typeface="+mj-lt"/>
          <a:ea typeface="+mj-ea"/>
          <a:cs typeface="+mj-cs"/>
        </a:defRPr>
      </a:lvl1pPr>
    </p:titleStyle>
    <p:bodyStyle>
      <a:lvl1pPr marL="463550" indent="-463550" algn="l" defTabSz="914400" rtl="0" eaLnBrk="1" latinLnBrk="0" hangingPunct="1">
        <a:spcBef>
          <a:spcPts val="2000"/>
        </a:spcBef>
        <a:buSzPct val="90000"/>
        <a:buFontTx/>
        <a:buBlip>
          <a:blip r:embed="rId22"/>
        </a:buBlip>
        <a:defRPr sz="2400" kern="1200">
          <a:solidFill>
            <a:schemeClr val="tx1"/>
          </a:solidFill>
          <a:latin typeface="+mn-lt"/>
          <a:ea typeface="+mn-ea"/>
          <a:cs typeface="+mn-cs"/>
        </a:defRPr>
      </a:lvl1pPr>
      <a:lvl2pPr marL="914400" indent="-457200" algn="l" defTabSz="914400" rtl="0" eaLnBrk="1" latinLnBrk="0" hangingPunct="1">
        <a:spcBef>
          <a:spcPts val="600"/>
        </a:spcBef>
        <a:buSzPct val="90000"/>
        <a:buFontTx/>
        <a:buBlip>
          <a:blip r:embed="rId23"/>
        </a:buBlip>
        <a:defRPr sz="2200" kern="1200">
          <a:solidFill>
            <a:schemeClr val="tx1"/>
          </a:solidFill>
          <a:latin typeface="+mn-lt"/>
          <a:ea typeface="+mn-ea"/>
          <a:cs typeface="+mn-cs"/>
        </a:defRPr>
      </a:lvl2pPr>
      <a:lvl3pPr marL="1255713" indent="-341313" algn="l" defTabSz="914400" rtl="0" eaLnBrk="1" latinLnBrk="0" hangingPunct="1">
        <a:spcBef>
          <a:spcPts val="600"/>
        </a:spcBef>
        <a:buSzPct val="90000"/>
        <a:buFontTx/>
        <a:buBlip>
          <a:blip r:embed="rId24"/>
        </a:buBlip>
        <a:defRPr sz="2000" kern="1200">
          <a:solidFill>
            <a:schemeClr val="tx1"/>
          </a:solidFill>
          <a:latin typeface="+mn-lt"/>
          <a:ea typeface="+mn-ea"/>
          <a:cs typeface="+mn-cs"/>
        </a:defRPr>
      </a:lvl3pPr>
      <a:lvl4pPr marL="1597025"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4pPr>
      <a:lvl5pPr marL="1938338" indent="-341313" algn="l" defTabSz="914400" rtl="0" eaLnBrk="1" latinLnBrk="0" hangingPunct="1">
        <a:spcBef>
          <a:spcPts val="600"/>
        </a:spcBef>
        <a:buSzPct val="90000"/>
        <a:buFontTx/>
        <a:buBlip>
          <a:blip r:embed="rId24"/>
        </a:buBlip>
        <a:defRPr sz="1800" kern="1200">
          <a:solidFill>
            <a:schemeClr val="tx1"/>
          </a:solidFill>
          <a:latin typeface="+mn-lt"/>
          <a:ea typeface="+mn-ea"/>
          <a:cs typeface="+mn-cs"/>
        </a:defRPr>
      </a:lvl5pPr>
      <a:lvl6pPr marL="229076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6pPr>
      <a:lvl7pPr marL="2625725" indent="-344488" algn="l" defTabSz="914400" rtl="0" eaLnBrk="1" latinLnBrk="0" hangingPunct="1">
        <a:spcBef>
          <a:spcPct val="20000"/>
        </a:spcBef>
        <a:buSzPct val="90000"/>
        <a:buFontTx/>
        <a:buBlip>
          <a:blip r:embed="rId24"/>
        </a:buBlip>
        <a:defRPr lang="en-US" sz="1800" kern="1200" dirty="0" smtClean="0">
          <a:solidFill>
            <a:schemeClr val="tx1"/>
          </a:solidFill>
          <a:latin typeface="+mn-lt"/>
          <a:ea typeface="+mn-ea"/>
          <a:cs typeface="+mn-cs"/>
        </a:defRPr>
      </a:lvl7pPr>
      <a:lvl8pPr marL="2970213" indent="-344488" algn="l" defTabSz="914400" rtl="0" eaLnBrk="1" latinLnBrk="0" hangingPunct="1">
        <a:spcBef>
          <a:spcPct val="20000"/>
        </a:spcBef>
        <a:buSzPct val="90000"/>
        <a:buFontTx/>
        <a:buBlip>
          <a:blip r:embed="rId22"/>
        </a:buBlip>
        <a:defRPr lang="en-US" sz="1800" kern="1200" dirty="0" smtClean="0">
          <a:solidFill>
            <a:schemeClr val="tx1"/>
          </a:solidFill>
          <a:latin typeface="+mn-lt"/>
          <a:ea typeface="+mn-ea"/>
          <a:cs typeface="+mn-cs"/>
        </a:defRPr>
      </a:lvl8pPr>
      <a:lvl9pPr marL="3313113" indent="-344488" algn="l" defTabSz="914400" rtl="0" eaLnBrk="1" latinLnBrk="0" hangingPunct="1">
        <a:spcBef>
          <a:spcPct val="20000"/>
        </a:spcBef>
        <a:buSzPct val="90000"/>
        <a:buFontTx/>
        <a:buBlip>
          <a:blip r:embed="rId23"/>
        </a:buBlip>
        <a:defRPr lang="en-US" sz="1800" kern="1200" dirty="0">
          <a:solidFill>
            <a:schemeClr val="tx1"/>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3.png"/><Relationship Id="rId7" Type="http://schemas.openxmlformats.org/officeDocument/2006/relationships/image" Target="../media/image17.tiff"/><Relationship Id="rId2" Type="http://schemas.openxmlformats.org/officeDocument/2006/relationships/image" Target="../media/image12.png"/><Relationship Id="rId1" Type="http://schemas.openxmlformats.org/officeDocument/2006/relationships/slideLayout" Target="../slideLayouts/slideLayout6.xml"/><Relationship Id="rId6" Type="http://schemas.openxmlformats.org/officeDocument/2006/relationships/image" Target="../media/image16.png"/><Relationship Id="rId5" Type="http://schemas.openxmlformats.org/officeDocument/2006/relationships/image" Target="../media/image15.png"/><Relationship Id="rId4" Type="http://schemas.openxmlformats.org/officeDocument/2006/relationships/image" Target="../media/image14.png"/></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13.xml"/><Relationship Id="rId7" Type="http://schemas.openxmlformats.org/officeDocument/2006/relationships/image" Target="../media/image1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8.png"/><Relationship Id="rId5" Type="http://schemas.openxmlformats.org/officeDocument/2006/relationships/hyperlink" Target="https://vimeo.com/150376397" TargetMode="External"/><Relationship Id="rId4" Type="http://schemas.openxmlformats.org/officeDocument/2006/relationships/image" Target="../media/image24.png"/></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12.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hyperlink" Target="http://www.lyricsmode.com/lyrics/b/buffy_sainte_marie/no_no_keshagesh.html" TargetMode="External"/><Relationship Id="rId1" Type="http://schemas.openxmlformats.org/officeDocument/2006/relationships/slideLayout" Target="../slideLayouts/slideLayout13.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28.png"/></Relationships>
</file>

<file path=ppt/slides/_rels/slide13.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9.pn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2.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20.png"/><Relationship Id="rId1" Type="http://schemas.openxmlformats.org/officeDocument/2006/relationships/slideLayout" Target="../slideLayouts/slideLayout13.xml"/><Relationship Id="rId4" Type="http://schemas.openxmlformats.org/officeDocument/2006/relationships/image" Target="../media/image18.png"/></Relationships>
</file>

<file path=ppt/slides/_rels/slide5.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8.png"/><Relationship Id="rId2" Type="http://schemas.openxmlformats.org/officeDocument/2006/relationships/image" Target="../media/image21.jpg"/><Relationship Id="rId1" Type="http://schemas.openxmlformats.org/officeDocument/2006/relationships/slideLayout" Target="../slideLayouts/slideLayout13.xml"/><Relationship Id="rId4" Type="http://schemas.openxmlformats.org/officeDocument/2006/relationships/image" Target="../media/image19.png"/></Relationships>
</file>

<file path=ppt/slides/_rels/slide8.xml.rels><?xml version="1.0" encoding="UTF-8" standalone="yes"?>
<Relationships xmlns="http://schemas.openxmlformats.org/package/2006/relationships"><Relationship Id="rId3" Type="http://schemas.openxmlformats.org/officeDocument/2006/relationships/image" Target="../media/image22.jpeg"/><Relationship Id="rId2" Type="http://schemas.openxmlformats.org/officeDocument/2006/relationships/notesSlide" Target="../notesSlides/notesSlide1.xml"/><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_rels/slide9.xml.rels><?xml version="1.0" encoding="UTF-8" standalone="yes"?>
<Relationships xmlns="http://schemas.openxmlformats.org/package/2006/relationships"><Relationship Id="rId3" Type="http://schemas.openxmlformats.org/officeDocument/2006/relationships/hyperlink" Target="http://www.famou5.ca/binaural" TargetMode="External"/><Relationship Id="rId2" Type="http://schemas.openxmlformats.org/officeDocument/2006/relationships/image" Target="../media/image23.png"/><Relationship Id="rId1" Type="http://schemas.openxmlformats.org/officeDocument/2006/relationships/slideLayout" Target="../slideLayouts/slideLayout13.xml"/><Relationship Id="rId5" Type="http://schemas.openxmlformats.org/officeDocument/2006/relationships/image" Target="../media/image19.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22103" y="3596248"/>
            <a:ext cx="6164673" cy="1162050"/>
          </a:xfrm>
        </p:spPr>
        <p:txBody>
          <a:bodyPr/>
          <a:lstStyle/>
          <a:p>
            <a:r>
              <a:rPr lang="en-US" sz="4000" dirty="0"/>
              <a:t>To Suffrage </a:t>
            </a:r>
            <a:r>
              <a:rPr lang="en-US" sz="4000" dirty="0" smtClean="0"/>
              <a:t>and </a:t>
            </a:r>
            <a:r>
              <a:rPr lang="en-US" sz="4000" dirty="0"/>
              <a:t>Beyond</a:t>
            </a:r>
          </a:p>
        </p:txBody>
      </p:sp>
      <p:sp>
        <p:nvSpPr>
          <p:cNvPr id="4" name="Text Placeholder 3"/>
          <p:cNvSpPr>
            <a:spLocks noGrp="1"/>
          </p:cNvSpPr>
          <p:nvPr>
            <p:ph type="body" sz="half" idx="2"/>
          </p:nvPr>
        </p:nvSpPr>
        <p:spPr>
          <a:xfrm>
            <a:off x="2934586" y="4781155"/>
            <a:ext cx="5287005" cy="979985"/>
          </a:xfrm>
        </p:spPr>
        <p:txBody>
          <a:bodyPr>
            <a:normAutofit fontScale="55000" lnSpcReduction="20000"/>
          </a:bodyPr>
          <a:lstStyle/>
          <a:p>
            <a:pPr algn="r"/>
            <a:r>
              <a:rPr lang="en-US" sz="3200" dirty="0"/>
              <a:t>Looking at the different women and groups involved </a:t>
            </a:r>
            <a:endParaRPr lang="en-US" sz="3200" dirty="0" smtClean="0"/>
          </a:p>
          <a:p>
            <a:pPr algn="r"/>
            <a:r>
              <a:rPr lang="en-US" sz="3200" dirty="0" smtClean="0"/>
              <a:t>in </a:t>
            </a:r>
            <a:r>
              <a:rPr lang="en-US" sz="3200" dirty="0"/>
              <a:t>the </a:t>
            </a:r>
            <a:r>
              <a:rPr lang="en-US" sz="3200" dirty="0" smtClean="0"/>
              <a:t>suffrage </a:t>
            </a:r>
            <a:r>
              <a:rPr lang="en-US" sz="3200" dirty="0"/>
              <a:t>movement - especially the women </a:t>
            </a:r>
            <a:r>
              <a:rPr lang="en-US" sz="3200" dirty="0" smtClean="0"/>
              <a:t>who</a:t>
            </a:r>
          </a:p>
          <a:p>
            <a:pPr algn="r"/>
            <a:r>
              <a:rPr lang="en-US" sz="3200" dirty="0" smtClean="0"/>
              <a:t> </a:t>
            </a:r>
            <a:r>
              <a:rPr lang="en-US" sz="3200" dirty="0"/>
              <a:t>are still activists today. </a:t>
            </a:r>
          </a:p>
          <a:p>
            <a:endParaRPr lang="en-US" dirty="0"/>
          </a:p>
        </p:txBody>
      </p:sp>
      <p:pic>
        <p:nvPicPr>
          <p:cNvPr id="15362"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579079" y="5602287"/>
            <a:ext cx="15101888"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3" name="Picture 3"/>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228982" y="6175079"/>
            <a:ext cx="944563" cy="2254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4" name="Picture 4"/>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3319024" y="6181429"/>
            <a:ext cx="944563" cy="212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5" name="Picture 5"/>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733710" y="6171904"/>
            <a:ext cx="1042987" cy="231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5366" name="Picture 6"/>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4597614" y="6181429"/>
            <a:ext cx="1206500" cy="2682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rot="21235363">
            <a:off x="1027166" y="4048469"/>
            <a:ext cx="1656223" cy="184666"/>
          </a:xfrm>
          <a:prstGeom prst="rect">
            <a:avLst/>
          </a:prstGeom>
          <a:noFill/>
        </p:spPr>
        <p:txBody>
          <a:bodyPr wrap="none" rtlCol="0">
            <a:spAutoFit/>
          </a:bodyPr>
          <a:lstStyle/>
          <a:p>
            <a:r>
              <a:rPr lang="en-US" sz="600" dirty="0">
                <a:solidFill>
                  <a:prstClr val="black"/>
                </a:solidFill>
              </a:rPr>
              <a:t>Provincial Archives of Saskatchewan, R-B4482-1 </a:t>
            </a:r>
          </a:p>
        </p:txBody>
      </p:sp>
      <p:pic>
        <p:nvPicPr>
          <p:cNvPr id="5" name="Picture 2" descr="K:\desktop\Exhibits\Suffrage\Panels and Biographies\Museum Panels\Texts TC\Colin Suffrage Exhibit Panels\COLIN PANELS 1-9 Folder\Links\R_B4482.tif"/>
          <p:cNvPicPr>
            <a:picLocks noGrp="1" noChangeAspect="1" noChangeArrowheads="1"/>
          </p:cNvPicPr>
          <p:nvPr>
            <p:ph type="pic" sz="quarter" idx="15"/>
          </p:nvPr>
        </p:nvPicPr>
        <p:blipFill>
          <a:blip r:embed="rId7" cstate="email">
            <a:extLst>
              <a:ext uri="{28A0092B-C50C-407E-A947-70E740481C1C}">
                <a14:useLocalDpi xmlns:a14="http://schemas.microsoft.com/office/drawing/2010/main" val="0"/>
              </a:ext>
            </a:extLst>
          </a:blip>
          <a:srcRect t="3599" b="3599"/>
          <a:stretch>
            <a:fillRect/>
          </a:stretch>
        </p:blipFill>
        <p:spPr bwMode="auto">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65921705"/>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778929" y="4130582"/>
            <a:ext cx="7772400" cy="1387475"/>
          </a:xfrm>
        </p:spPr>
        <p:txBody>
          <a:bodyPr/>
          <a:lstStyle/>
          <a:p>
            <a:pPr algn="ctr"/>
            <a:r>
              <a:rPr lang="en-US" sz="4400" dirty="0"/>
              <a:t>How 5 Women Changed Canada Forever Over a Cup of Tea</a:t>
            </a:r>
          </a:p>
        </p:txBody>
      </p:sp>
      <p:pic>
        <p:nvPicPr>
          <p:cNvPr id="4" name="How 5 Women Changed Canada Forever Over a Cup of Tea-SD.mp4">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1617129" y="419099"/>
            <a:ext cx="6096000" cy="3429000"/>
          </a:xfrm>
          <a:prstGeom prst="rect">
            <a:avLst/>
          </a:prstGeom>
          <a:ln w="152400">
            <a:solidFill>
              <a:schemeClr val="bg1"/>
            </a:solidFill>
          </a:ln>
        </p:spPr>
      </p:pic>
      <p:sp>
        <p:nvSpPr>
          <p:cNvPr id="3" name="Rectangle 2"/>
          <p:cNvSpPr/>
          <p:nvPr/>
        </p:nvSpPr>
        <p:spPr>
          <a:xfrm>
            <a:off x="2609564" y="5489482"/>
            <a:ext cx="3766609" cy="646331"/>
          </a:xfrm>
          <a:prstGeom prst="rect">
            <a:avLst/>
          </a:prstGeom>
        </p:spPr>
        <p:txBody>
          <a:bodyPr wrap="none">
            <a:spAutoFit/>
          </a:bodyPr>
          <a:lstStyle/>
          <a:p>
            <a:r>
              <a:rPr lang="fr-CA" dirty="0"/>
              <a:t>Source: </a:t>
            </a:r>
            <a:r>
              <a:rPr lang="fr-CA" dirty="0">
                <a:hlinkClick r:id="rId5"/>
              </a:rPr>
              <a:t>https://</a:t>
            </a:r>
            <a:r>
              <a:rPr lang="fr-CA" dirty="0" smtClean="0">
                <a:hlinkClick r:id="rId5"/>
              </a:rPr>
              <a:t>vimeo.com/150376397</a:t>
            </a:r>
            <a:endParaRPr lang="fr-CA" dirty="0" smtClean="0"/>
          </a:p>
          <a:p>
            <a:endParaRPr lang="fr-CA" dirty="0"/>
          </a:p>
        </p:txBody>
      </p:sp>
      <p:pic>
        <p:nvPicPr>
          <p:cNvPr id="6" name="Picture 2"/>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6"/>
          <p:cNvPicPr>
            <a:picLocks noChangeAspect="1"/>
          </p:cNvPicPr>
          <p:nvPr/>
        </p:nvPicPr>
        <p:blipFill>
          <a:blip r:embed="rId7"/>
          <a:stretch>
            <a:fillRect/>
          </a:stretch>
        </p:blipFill>
        <p:spPr>
          <a:xfrm>
            <a:off x="8225897" y="6163253"/>
            <a:ext cx="715618" cy="548640"/>
          </a:xfrm>
          <a:prstGeom prst="rect">
            <a:avLst/>
          </a:prstGeom>
        </p:spPr>
      </p:pic>
    </p:spTree>
    <p:extLst>
      <p:ext uri="{BB962C8B-B14F-4D97-AF65-F5344CB8AC3E}">
        <p14:creationId xmlns:p14="http://schemas.microsoft.com/office/powerpoint/2010/main" val="3764655275"/>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4"/>
                    </p:tgtEl>
                  </p:cond>
                </p:stCondLst>
                <p:endSync evt="end" delay="0">
                  <p:rtn val="all"/>
                </p:endSync>
                <p:childTnLst>
                  <p:par>
                    <p:cTn id="3" fill="hold">
                      <p:stCondLst>
                        <p:cond delay="0"/>
                      </p:stCondLst>
                      <p:childTnLst>
                        <p:par>
                          <p:cTn id="4" fill="hold">
                            <p:stCondLst>
                              <p:cond delay="0"/>
                            </p:stCondLst>
                            <p:childTnLst>
                              <p:par>
                                <p:cTn id="5" presetID="2" presetClass="mediacall" presetSubtype="0" fill="hold" nodeType="clickEffect">
                                  <p:stCondLst>
                                    <p:cond delay="0"/>
                                  </p:stCondLst>
                                  <p:childTnLst>
                                    <p:cmd type="call" cmd="togglePause">
                                      <p:cBhvr>
                                        <p:cTn id="6" dur="1" fill="hold"/>
                                        <p:tgtEl>
                                          <p:spTgt spid="4"/>
                                        </p:tgtEl>
                                      </p:cBhvr>
                                    </p:cmd>
                                  </p:childTnLst>
                                </p:cTn>
                              </p:par>
                            </p:childTnLst>
                          </p:cTn>
                        </p:par>
                      </p:childTnLst>
                    </p:cTn>
                  </p:par>
                </p:childTnLst>
              </p:cTn>
              <p:nextCondLst>
                <p:cond evt="onClick" delay="0">
                  <p:tgtEl>
                    <p:spTgt spid="4"/>
                  </p:tgtEl>
                </p:cond>
              </p:nextCondLst>
            </p:seq>
            <p:video>
              <p:cMediaNode vol="80000">
                <p:cTn id="7" fill="hold" display="0">
                  <p:stCondLst>
                    <p:cond delay="indefinite"/>
                  </p:stCondLst>
                </p:cTn>
                <p:tgtEl>
                  <p:spTgt spid="4"/>
                </p:tgtEl>
              </p:cMediaNode>
            </p:vide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3570026" y="0"/>
            <a:ext cx="5895833" cy="2449513"/>
          </a:xfrm>
        </p:spPr>
        <p:txBody>
          <a:bodyPr/>
          <a:lstStyle/>
          <a:p>
            <a:r>
              <a:rPr lang="en-US" sz="3500" dirty="0" smtClean="0"/>
              <a:t>Group 4: Women Activists Throughout the 20</a:t>
            </a:r>
            <a:r>
              <a:rPr lang="en-US" sz="3500" baseline="30000" dirty="0" smtClean="0"/>
              <a:t>th</a:t>
            </a:r>
            <a:r>
              <a:rPr lang="en-US" sz="3500" dirty="0"/>
              <a:t> </a:t>
            </a:r>
            <a:r>
              <a:rPr lang="en-US" sz="3500" dirty="0" smtClean="0"/>
              <a:t>Century</a:t>
            </a:r>
            <a:endParaRPr lang="en-US" sz="3500" dirty="0"/>
          </a:p>
        </p:txBody>
      </p:sp>
      <p:sp>
        <p:nvSpPr>
          <p:cNvPr id="5" name="Text Placeholder 4"/>
          <p:cNvSpPr>
            <a:spLocks noGrp="1"/>
          </p:cNvSpPr>
          <p:nvPr>
            <p:ph type="body" sz="half" idx="4294967295"/>
          </p:nvPr>
        </p:nvSpPr>
        <p:spPr>
          <a:xfrm>
            <a:off x="4455655" y="1991692"/>
            <a:ext cx="4485860" cy="3767398"/>
          </a:xfrm>
        </p:spPr>
        <p:txBody>
          <a:bodyPr>
            <a:normAutofit lnSpcReduction="10000"/>
          </a:bodyPr>
          <a:lstStyle/>
          <a:p>
            <a:pPr marL="0" indent="0">
              <a:spcBef>
                <a:spcPts val="0"/>
              </a:spcBef>
              <a:buNone/>
            </a:pPr>
            <a:r>
              <a:rPr lang="en-US" dirty="0" smtClean="0"/>
              <a:t>Mary </a:t>
            </a:r>
            <a:r>
              <a:rPr lang="en-US" dirty="0"/>
              <a:t>Two-Axe </a:t>
            </a:r>
            <a:r>
              <a:rPr lang="en-US" dirty="0" err="1" smtClean="0"/>
              <a:t>Earley</a:t>
            </a:r>
            <a:r>
              <a:rPr lang="en-US" dirty="0" smtClean="0"/>
              <a:t> </a:t>
            </a:r>
            <a:endParaRPr lang="en-US" dirty="0"/>
          </a:p>
          <a:p>
            <a:pPr>
              <a:spcBef>
                <a:spcPts val="0"/>
              </a:spcBef>
              <a:buFont typeface="Arial" pitchFamily="34" charset="0"/>
              <a:buChar char="•"/>
            </a:pPr>
            <a:r>
              <a:rPr lang="en-US" sz="1600" dirty="0" smtClean="0"/>
              <a:t>She </a:t>
            </a:r>
            <a:r>
              <a:rPr lang="en-US" sz="1600" dirty="0"/>
              <a:t>worked as an Indigenous women’s rights activist against the gender discrimination that lost Indigenous women status under the </a:t>
            </a:r>
            <a:r>
              <a:rPr lang="en-US" sz="1600" i="1" dirty="0"/>
              <a:t>Indian Act, 1876</a:t>
            </a:r>
            <a:r>
              <a:rPr lang="en-US" sz="1600" dirty="0"/>
              <a:t>. Her work eventually </a:t>
            </a:r>
            <a:r>
              <a:rPr lang="en-US" sz="1600" dirty="0" smtClean="0"/>
              <a:t>led </a:t>
            </a:r>
            <a:r>
              <a:rPr lang="en-US" sz="1600" dirty="0"/>
              <a:t>to the passing of Bill C-31 in 1985, an amendment to the </a:t>
            </a:r>
            <a:r>
              <a:rPr lang="en-US" sz="1600" i="1" dirty="0"/>
              <a:t>Indian Act </a:t>
            </a:r>
            <a:r>
              <a:rPr lang="en-US" sz="1600" dirty="0"/>
              <a:t>to correct gender discrimination.</a:t>
            </a:r>
          </a:p>
          <a:p>
            <a:pPr marL="0" indent="0">
              <a:spcBef>
                <a:spcPts val="0"/>
              </a:spcBef>
              <a:buNone/>
            </a:pPr>
            <a:endParaRPr lang="en-US" dirty="0" smtClean="0"/>
          </a:p>
          <a:p>
            <a:pPr marL="0" indent="0">
              <a:spcBef>
                <a:spcPts val="0"/>
              </a:spcBef>
              <a:buNone/>
            </a:pPr>
            <a:r>
              <a:rPr lang="en-US" dirty="0" smtClean="0"/>
              <a:t>Ellen </a:t>
            </a:r>
            <a:r>
              <a:rPr lang="en-US" dirty="0"/>
              <a:t>Fairclough </a:t>
            </a:r>
          </a:p>
          <a:p>
            <a:pPr>
              <a:spcBef>
                <a:spcPts val="0"/>
              </a:spcBef>
              <a:buFont typeface="Arial" pitchFamily="34" charset="0"/>
              <a:buChar char="•"/>
            </a:pPr>
            <a:r>
              <a:rPr lang="en-US" sz="1600" dirty="0" smtClean="0"/>
              <a:t> </a:t>
            </a:r>
            <a:r>
              <a:rPr lang="en-US" sz="1600" dirty="0"/>
              <a:t>In 1958, she became the Minister of Citizenship and Immigration.  She served as Canada's first female Acting Prime Minister in February 1958, and she was granted the title </a:t>
            </a:r>
            <a:r>
              <a:rPr lang="en-US" sz="1600" dirty="0" smtClean="0"/>
              <a:t>Right </a:t>
            </a:r>
            <a:r>
              <a:rPr lang="en-US" sz="1600" dirty="0" err="1"/>
              <a:t>Honourable</a:t>
            </a:r>
            <a:r>
              <a:rPr lang="en-US" sz="1600" dirty="0"/>
              <a:t> by Queen Elizabeth II on 1 July 1992 for her service.</a:t>
            </a:r>
          </a:p>
          <a:p>
            <a:endParaRPr lang="en-US" dirty="0"/>
          </a:p>
        </p:txBody>
      </p:sp>
      <p:pic>
        <p:nvPicPr>
          <p:cNvPr id="4098" name="Picture 2"/>
          <p:cNvPicPr>
            <a:picLocks noGrp="1" noChangeAspect="1" noChangeArrowheads="1"/>
          </p:cNvPicPr>
          <p:nvPr>
            <p:ph type="pic" sz="quarter" idx="4294967295"/>
          </p:nvPr>
        </p:nvPicPr>
        <p:blipFill rotWithShape="1">
          <a:blip r:embed="rId2" cstate="email">
            <a:extLst>
              <a:ext uri="{28A0092B-C50C-407E-A947-70E740481C1C}">
                <a14:useLocalDpi xmlns:a14="http://schemas.microsoft.com/office/drawing/2010/main" val="0"/>
              </a:ext>
            </a:extLst>
          </a:blip>
          <a:srcRect l="2851" r="2333" b="29330"/>
          <a:stretch/>
        </p:blipFill>
        <p:spPr bwMode="auto">
          <a:xfrm rot="21325358">
            <a:off x="508588" y="3392402"/>
            <a:ext cx="3162301" cy="2429672"/>
          </a:xfrm>
          <a:prstGeom prst="rect">
            <a:avLst/>
          </a:prstGeom>
          <a:noFill/>
          <a:ln w="1524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4100" name="Picture 4"/>
          <p:cNvPicPr>
            <a:picLocks noGrp="1" noChangeAspect="1" noChangeArrowheads="1"/>
          </p:cNvPicPr>
          <p:nvPr>
            <p:ph type="pic" sz="quarter" idx="4294967295"/>
          </p:nvPr>
        </p:nvPicPr>
        <p:blipFill rotWithShape="1">
          <a:blip r:embed="rId3">
            <a:extLst>
              <a:ext uri="{28A0092B-C50C-407E-A947-70E740481C1C}">
                <a14:useLocalDpi xmlns:a14="http://schemas.microsoft.com/office/drawing/2010/main" val="0"/>
              </a:ext>
            </a:extLst>
          </a:blip>
          <a:srcRect l="3297" t="4400" r="2357" b="29108"/>
          <a:stretch/>
        </p:blipFill>
        <p:spPr bwMode="auto">
          <a:xfrm rot="328663">
            <a:off x="638960" y="428023"/>
            <a:ext cx="3019425" cy="2332037"/>
          </a:xfrm>
          <a:prstGeom prst="rect">
            <a:avLst/>
          </a:prstGeom>
          <a:noFill/>
          <a:ln w="1524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rot="345335">
            <a:off x="478221" y="2656305"/>
            <a:ext cx="872355" cy="153888"/>
          </a:xfrm>
          <a:prstGeom prst="rect">
            <a:avLst/>
          </a:prstGeom>
          <a:noFill/>
        </p:spPr>
        <p:txBody>
          <a:bodyPr wrap="none" rtlCol="0">
            <a:spAutoFit/>
          </a:bodyPr>
          <a:lstStyle/>
          <a:p>
            <a:r>
              <a:rPr lang="en-US" sz="400" dirty="0" smtClean="0">
                <a:solidFill>
                  <a:prstClr val="black"/>
                </a:solidFill>
              </a:rPr>
              <a:t>Wayne Brown, Elections Canada </a:t>
            </a:r>
            <a:endParaRPr lang="en-US" sz="400" dirty="0">
              <a:solidFill>
                <a:prstClr val="black"/>
              </a:solidFill>
            </a:endParaRPr>
          </a:p>
        </p:txBody>
      </p:sp>
      <p:sp>
        <p:nvSpPr>
          <p:cNvPr id="8" name="TextBox 7"/>
          <p:cNvSpPr txBox="1"/>
          <p:nvPr/>
        </p:nvSpPr>
        <p:spPr>
          <a:xfrm rot="21279926">
            <a:off x="638415" y="5799095"/>
            <a:ext cx="2706190" cy="153888"/>
          </a:xfrm>
          <a:prstGeom prst="rect">
            <a:avLst/>
          </a:prstGeom>
          <a:noFill/>
        </p:spPr>
        <p:txBody>
          <a:bodyPr wrap="none" rtlCol="0">
            <a:spAutoFit/>
          </a:bodyPr>
          <a:lstStyle/>
          <a:p>
            <a:r>
              <a:rPr lang="en-US" sz="400" dirty="0" smtClean="0">
                <a:solidFill>
                  <a:prstClr val="black"/>
                </a:solidFill>
              </a:rPr>
              <a:t>University of Saskatchewan, University Archives and Special Collections, Diefenbaker </a:t>
            </a:r>
            <a:r>
              <a:rPr lang="en-US" sz="400" dirty="0" err="1" smtClean="0">
                <a:solidFill>
                  <a:prstClr val="black"/>
                </a:solidFill>
              </a:rPr>
              <a:t>Fonds</a:t>
            </a:r>
            <a:r>
              <a:rPr lang="en-US" sz="400" dirty="0">
                <a:solidFill>
                  <a:prstClr val="black"/>
                </a:solidFill>
              </a:rPr>
              <a:t>, JGD/MG01/XVII/JGD 3431 </a:t>
            </a:r>
          </a:p>
        </p:txBody>
      </p:sp>
      <p:pic>
        <p:nvPicPr>
          <p:cNvPr id="9"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a:stretch>
            <a:fillRect/>
          </a:stretch>
        </p:blipFill>
        <p:spPr>
          <a:xfrm>
            <a:off x="8225897" y="6163253"/>
            <a:ext cx="715618" cy="548640"/>
          </a:xfrm>
          <a:prstGeom prst="rect">
            <a:avLst/>
          </a:prstGeom>
        </p:spPr>
      </p:pic>
    </p:spTree>
    <p:extLst>
      <p:ext uri="{BB962C8B-B14F-4D97-AF65-F5344CB8AC3E}">
        <p14:creationId xmlns:p14="http://schemas.microsoft.com/office/powerpoint/2010/main" val="2371282769"/>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idx="4294967295"/>
          </p:nvPr>
        </p:nvSpPr>
        <p:spPr>
          <a:xfrm>
            <a:off x="4759610" y="100366"/>
            <a:ext cx="4181905" cy="1865312"/>
          </a:xfrm>
        </p:spPr>
        <p:txBody>
          <a:bodyPr/>
          <a:lstStyle/>
          <a:p>
            <a:r>
              <a:rPr lang="en-US" sz="4400" dirty="0" smtClean="0"/>
              <a:t>Group 5: Women Activists Today</a:t>
            </a:r>
            <a:endParaRPr lang="en-US" sz="4400" dirty="0"/>
          </a:p>
        </p:txBody>
      </p:sp>
      <p:sp>
        <p:nvSpPr>
          <p:cNvPr id="5" name="Text Placeholder 4"/>
          <p:cNvSpPr>
            <a:spLocks noGrp="1"/>
          </p:cNvSpPr>
          <p:nvPr>
            <p:ph type="body" sz="half" idx="4294967295"/>
          </p:nvPr>
        </p:nvSpPr>
        <p:spPr>
          <a:xfrm>
            <a:off x="4855144" y="2009803"/>
            <a:ext cx="4086371" cy="3954463"/>
          </a:xfrm>
        </p:spPr>
        <p:txBody>
          <a:bodyPr>
            <a:normAutofit fontScale="92500"/>
          </a:bodyPr>
          <a:lstStyle/>
          <a:p>
            <a:pPr marL="0" indent="0">
              <a:spcBef>
                <a:spcPts val="0"/>
              </a:spcBef>
              <a:buNone/>
            </a:pPr>
            <a:r>
              <a:rPr lang="en-US" sz="2800" dirty="0"/>
              <a:t>Buffy </a:t>
            </a:r>
            <a:r>
              <a:rPr lang="en-US" sz="2800" dirty="0" smtClean="0"/>
              <a:t>Sainte-Marie</a:t>
            </a:r>
          </a:p>
          <a:p>
            <a:pPr>
              <a:spcBef>
                <a:spcPts val="0"/>
              </a:spcBef>
              <a:buFont typeface="Arial" pitchFamily="34" charset="0"/>
              <a:buChar char="•"/>
            </a:pPr>
            <a:r>
              <a:rPr lang="en-US" sz="1700" dirty="0" smtClean="0"/>
              <a:t>Indigenous </a:t>
            </a:r>
            <a:r>
              <a:rPr lang="en-US" sz="1700" dirty="0"/>
              <a:t>artist and </a:t>
            </a:r>
            <a:r>
              <a:rPr lang="en-US" sz="1700" dirty="0" smtClean="0"/>
              <a:t>activist.</a:t>
            </a:r>
          </a:p>
          <a:p>
            <a:pPr>
              <a:spcBef>
                <a:spcPts val="0"/>
              </a:spcBef>
              <a:buFont typeface="Arial" pitchFamily="34" charset="0"/>
              <a:buChar char="•"/>
            </a:pPr>
            <a:r>
              <a:rPr lang="en-US" sz="1700" dirty="0" smtClean="0"/>
              <a:t>Throughout </a:t>
            </a:r>
            <a:r>
              <a:rPr lang="en-US" sz="1700" dirty="0"/>
              <a:t>her career she has devoted much of her time and resources to supporting Indigenous peoples through a variety of educational programs. </a:t>
            </a:r>
            <a:endParaRPr lang="en-US" sz="1700" dirty="0" smtClean="0"/>
          </a:p>
          <a:p>
            <a:pPr>
              <a:spcBef>
                <a:spcPts val="0"/>
              </a:spcBef>
              <a:buFont typeface="Arial" pitchFamily="34" charset="0"/>
              <a:buChar char="•"/>
            </a:pPr>
            <a:r>
              <a:rPr lang="en-US" sz="1700" dirty="0" smtClean="0"/>
              <a:t>Listen </a:t>
            </a:r>
            <a:r>
              <a:rPr lang="en-US" sz="1700" dirty="0"/>
              <a:t>to this song and read the </a:t>
            </a:r>
            <a:r>
              <a:rPr lang="en-US" sz="1700" dirty="0" smtClean="0"/>
              <a:t>lyrics: </a:t>
            </a:r>
            <a:r>
              <a:rPr lang="en-US" sz="1700" dirty="0" smtClean="0">
                <a:hlinkClick r:id="rId2"/>
              </a:rPr>
              <a:t>http</a:t>
            </a:r>
            <a:r>
              <a:rPr lang="en-US" sz="1700" dirty="0">
                <a:hlinkClick r:id="rId2"/>
              </a:rPr>
              <a:t>://</a:t>
            </a:r>
            <a:r>
              <a:rPr lang="en-US" sz="1700" dirty="0" smtClean="0">
                <a:hlinkClick r:id="rId2"/>
              </a:rPr>
              <a:t>www.lyricsmode.com/lyrics/b/buffy_sainte_marie/no_no_keshagesh.html</a:t>
            </a:r>
          </a:p>
          <a:p>
            <a:pPr>
              <a:spcBef>
                <a:spcPts val="0"/>
              </a:spcBef>
              <a:buFont typeface="Arial" pitchFamily="34" charset="0"/>
              <a:buChar char="•"/>
            </a:pPr>
            <a:endParaRPr lang="en-US" sz="1700" dirty="0"/>
          </a:p>
          <a:p>
            <a:pPr marL="0" indent="0">
              <a:lnSpc>
                <a:spcPct val="120000"/>
              </a:lnSpc>
              <a:spcBef>
                <a:spcPts val="0"/>
              </a:spcBef>
              <a:buNone/>
            </a:pPr>
            <a:r>
              <a:rPr lang="en-US" sz="2600" dirty="0" smtClean="0"/>
              <a:t>Veronica Strong-</a:t>
            </a:r>
            <a:r>
              <a:rPr lang="en-US" sz="2600" dirty="0" err="1" smtClean="0"/>
              <a:t>Boag</a:t>
            </a:r>
            <a:r>
              <a:rPr lang="en-US" sz="2600" dirty="0" smtClean="0"/>
              <a:t> </a:t>
            </a:r>
          </a:p>
          <a:p>
            <a:pPr>
              <a:lnSpc>
                <a:spcPct val="120000"/>
              </a:lnSpc>
              <a:spcBef>
                <a:spcPts val="0"/>
              </a:spcBef>
              <a:buFont typeface="Arial" pitchFamily="34" charset="0"/>
              <a:buChar char="•"/>
            </a:pPr>
            <a:r>
              <a:rPr lang="en-US" sz="1700" dirty="0" smtClean="0"/>
              <a:t>She is a highly respected historian; her research is dedicated to women’s history. </a:t>
            </a:r>
          </a:p>
          <a:p>
            <a:endParaRPr lang="en-US" dirty="0"/>
          </a:p>
        </p:txBody>
      </p:sp>
      <p:pic>
        <p:nvPicPr>
          <p:cNvPr id="1028" name="Picture 4"/>
          <p:cNvPicPr>
            <a:picLocks noGrp="1" noChangeAspect="1" noChangeArrowheads="1"/>
          </p:cNvPicPr>
          <p:nvPr>
            <p:ph type="pic" sz="quarter" idx="4294967295"/>
          </p:nvPr>
        </p:nvPicPr>
        <p:blipFill>
          <a:blip r:embed="rId3" cstate="email">
            <a:extLst>
              <a:ext uri="{28A0092B-C50C-407E-A947-70E740481C1C}">
                <a14:useLocalDpi xmlns:a14="http://schemas.microsoft.com/office/drawing/2010/main" val="0"/>
              </a:ext>
            </a:extLst>
          </a:blip>
          <a:srcRect l="11404" r="11404"/>
          <a:stretch>
            <a:fillRect/>
          </a:stretch>
        </p:blipFill>
        <p:spPr bwMode="auto">
          <a:xfrm rot="334178">
            <a:off x="473290" y="349928"/>
            <a:ext cx="3476912" cy="2534194"/>
          </a:xfrm>
          <a:prstGeom prst="rect">
            <a:avLst/>
          </a:prstGeom>
          <a:noFill/>
          <a:ln w="1524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pic>
        <p:nvPicPr>
          <p:cNvPr id="1026" name="Picture 2"/>
          <p:cNvPicPr>
            <a:picLocks noGrp="1" noChangeAspect="1" noChangeArrowheads="1"/>
          </p:cNvPicPr>
          <p:nvPr>
            <p:ph type="pic" sz="quarter" idx="4294967295"/>
          </p:nvPr>
        </p:nvPicPr>
        <p:blipFill rotWithShape="1">
          <a:blip r:embed="rId4" cstate="email">
            <a:extLst>
              <a:ext uri="{28A0092B-C50C-407E-A947-70E740481C1C}">
                <a14:useLocalDpi xmlns:a14="http://schemas.microsoft.com/office/drawing/2010/main" val="0"/>
              </a:ext>
            </a:extLst>
          </a:blip>
          <a:srcRect l="266" t="17040" r="3281" b="40356"/>
          <a:stretch/>
        </p:blipFill>
        <p:spPr bwMode="auto">
          <a:xfrm rot="21301583">
            <a:off x="623140" y="3348821"/>
            <a:ext cx="3332616" cy="2513814"/>
          </a:xfrm>
          <a:prstGeom prst="rect">
            <a:avLst/>
          </a:prstGeom>
          <a:noFill/>
          <a:ln w="152400">
            <a:solidFill>
              <a:schemeClr val="bg1"/>
            </a:solidFill>
            <a:miter lim="800000"/>
            <a:headEnd/>
            <a:tailEnd/>
          </a:ln>
          <a:effectLst>
            <a:outerShdw blurRad="50800" dist="38100" dir="2700000" algn="tl" rotWithShape="0">
              <a:prstClr val="black">
                <a:alpha val="40000"/>
              </a:prstClr>
            </a:outerShdw>
          </a:effectLst>
          <a:extLst>
            <a:ext uri="{909E8E84-426E-40DD-AFC4-6F175D3DCCD1}">
              <a14:hiddenFill xmlns:a14="http://schemas.microsoft.com/office/drawing/2010/main">
                <a:solidFill>
                  <a:schemeClr val="accent1"/>
                </a:solidFill>
              </a14:hiddenFill>
            </a:ext>
          </a:extLst>
        </p:spPr>
      </p:pic>
      <p:sp>
        <p:nvSpPr>
          <p:cNvPr id="2" name="Rectangle 1"/>
          <p:cNvSpPr/>
          <p:nvPr/>
        </p:nvSpPr>
        <p:spPr>
          <a:xfrm rot="222099">
            <a:off x="313356" y="2744143"/>
            <a:ext cx="1037463" cy="184666"/>
          </a:xfrm>
          <a:prstGeom prst="rect">
            <a:avLst/>
          </a:prstGeom>
        </p:spPr>
        <p:txBody>
          <a:bodyPr wrap="none">
            <a:spAutoFit/>
          </a:bodyPr>
          <a:lstStyle/>
          <a:p>
            <a:r>
              <a:rPr lang="en-US" sz="600" dirty="0" smtClean="0">
                <a:solidFill>
                  <a:prstClr val="black"/>
                </a:solidFill>
              </a:rPr>
              <a:t>Photo courtesy: Matt Barnes</a:t>
            </a:r>
            <a:endParaRPr lang="en-US" sz="600" dirty="0">
              <a:solidFill>
                <a:prstClr val="black"/>
              </a:solidFill>
            </a:endParaRPr>
          </a:p>
        </p:txBody>
      </p:sp>
      <p:pic>
        <p:nvPicPr>
          <p:cNvPr id="9" name="Picture 2"/>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6"/>
          <a:stretch>
            <a:fillRect/>
          </a:stretch>
        </p:blipFill>
        <p:spPr>
          <a:xfrm>
            <a:off x="8225897" y="6163253"/>
            <a:ext cx="715618" cy="548640"/>
          </a:xfrm>
          <a:prstGeom prst="rect">
            <a:avLst/>
          </a:prstGeom>
        </p:spPr>
      </p:pic>
      <p:sp>
        <p:nvSpPr>
          <p:cNvPr id="11" name="Rectangle 10"/>
          <p:cNvSpPr/>
          <p:nvPr/>
        </p:nvSpPr>
        <p:spPr>
          <a:xfrm rot="21402400">
            <a:off x="691894" y="5931069"/>
            <a:ext cx="1327608" cy="184666"/>
          </a:xfrm>
          <a:prstGeom prst="rect">
            <a:avLst/>
          </a:prstGeom>
        </p:spPr>
        <p:txBody>
          <a:bodyPr wrap="none">
            <a:spAutoFit/>
          </a:bodyPr>
          <a:lstStyle/>
          <a:p>
            <a:r>
              <a:rPr lang="en-US" sz="600" dirty="0" smtClean="0">
                <a:solidFill>
                  <a:prstClr val="black"/>
                </a:solidFill>
              </a:rPr>
              <a:t>Photo courtesy: Veronica Strong-</a:t>
            </a:r>
            <a:r>
              <a:rPr lang="en-US" sz="600" dirty="0" err="1" smtClean="0">
                <a:solidFill>
                  <a:prstClr val="black"/>
                </a:solidFill>
              </a:rPr>
              <a:t>Boag</a:t>
            </a:r>
            <a:endParaRPr lang="en-US" sz="600" dirty="0">
              <a:solidFill>
                <a:prstClr val="black"/>
              </a:solidFill>
            </a:endParaRPr>
          </a:p>
        </p:txBody>
      </p:sp>
    </p:spTree>
    <p:extLst>
      <p:ext uri="{BB962C8B-B14F-4D97-AF65-F5344CB8AC3E}">
        <p14:creationId xmlns:p14="http://schemas.microsoft.com/office/powerpoint/2010/main" val="4040474186"/>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868791" y="1039789"/>
            <a:ext cx="4072724" cy="1162050"/>
          </a:xfrm>
        </p:spPr>
        <p:txBody>
          <a:bodyPr/>
          <a:lstStyle/>
          <a:p>
            <a:pPr algn="l"/>
            <a:r>
              <a:rPr lang="en-US" b="1" dirty="0" smtClean="0"/>
              <a:t>Final </a:t>
            </a:r>
            <a:br>
              <a:rPr lang="en-US" b="1" dirty="0" smtClean="0"/>
            </a:br>
            <a:r>
              <a:rPr lang="en-US" b="1" dirty="0" smtClean="0"/>
              <a:t>Newspaper</a:t>
            </a:r>
            <a:endParaRPr lang="en-US" b="1" dirty="0"/>
          </a:p>
        </p:txBody>
      </p:sp>
      <p:sp>
        <p:nvSpPr>
          <p:cNvPr id="3" name="Text Placeholder 2"/>
          <p:cNvSpPr>
            <a:spLocks noGrp="1"/>
          </p:cNvSpPr>
          <p:nvPr>
            <p:ph type="body" sz="half" idx="4294967295"/>
          </p:nvPr>
        </p:nvSpPr>
        <p:spPr>
          <a:xfrm>
            <a:off x="4868791" y="2401082"/>
            <a:ext cx="4072724" cy="2609067"/>
          </a:xfrm>
        </p:spPr>
        <p:txBody>
          <a:bodyPr>
            <a:normAutofit fontScale="92500" lnSpcReduction="10000"/>
          </a:bodyPr>
          <a:lstStyle/>
          <a:p>
            <a:pPr marL="342900" indent="-342900">
              <a:buFont typeface="Arial" panose="020B0604020202020204" pitchFamily="34" charset="0"/>
              <a:buChar char="•"/>
            </a:pPr>
            <a:r>
              <a:rPr lang="en-US" dirty="0"/>
              <a:t>Grain Grower’s Guide</a:t>
            </a:r>
          </a:p>
          <a:p>
            <a:pPr marL="800100" lvl="1" indent="-342900">
              <a:buFont typeface="Arial" panose="020B0604020202020204" pitchFamily="34" charset="0"/>
              <a:buChar char="•"/>
            </a:pPr>
            <a:r>
              <a:rPr lang="en-US" sz="2000" dirty="0"/>
              <a:t>How was </a:t>
            </a:r>
            <a:r>
              <a:rPr lang="en-US" sz="2000" dirty="0" smtClean="0"/>
              <a:t>this </a:t>
            </a:r>
            <a:r>
              <a:rPr lang="en-US" sz="2000" dirty="0"/>
              <a:t>relevant to the suffrage movement?</a:t>
            </a:r>
          </a:p>
          <a:p>
            <a:pPr marL="800100" lvl="1" indent="-342900">
              <a:buFont typeface="Arial" panose="020B0604020202020204" pitchFamily="34" charset="0"/>
              <a:buChar char="•"/>
            </a:pPr>
            <a:r>
              <a:rPr lang="en-US" sz="2000" dirty="0"/>
              <a:t>How was this used as a communication tool? </a:t>
            </a:r>
          </a:p>
          <a:p>
            <a:pPr marL="342900" indent="-342900">
              <a:buFont typeface="Arial" panose="020B0604020202020204" pitchFamily="34" charset="0"/>
              <a:buChar char="•"/>
            </a:pPr>
            <a:r>
              <a:rPr lang="en-US" dirty="0"/>
              <a:t>We will put all of our articles to form one large newspaper. </a:t>
            </a:r>
          </a:p>
          <a:p>
            <a:endParaRPr lang="en-US" dirty="0"/>
          </a:p>
        </p:txBody>
      </p:sp>
      <p:pic>
        <p:nvPicPr>
          <p:cNvPr id="3074" name="Picture 2"/>
          <p:cNvPicPr>
            <a:picLocks noGrp="1" noChangeAspect="1" noChangeArrowheads="1"/>
          </p:cNvPicPr>
          <p:nvPr>
            <p:ph type="pic" sz="quarter" idx="4294967295"/>
          </p:nvPr>
        </p:nvPicPr>
        <p:blipFill>
          <a:blip r:embed="rId2" cstate="email">
            <a:extLst>
              <a:ext uri="{28A0092B-C50C-407E-A947-70E740481C1C}">
                <a14:useLocalDpi xmlns:a14="http://schemas.microsoft.com/office/drawing/2010/main" val="0"/>
              </a:ext>
            </a:extLst>
          </a:blip>
          <a:srcRect l="1031" r="1031"/>
          <a:stretch>
            <a:fillRect/>
          </a:stretch>
        </p:blipFill>
        <p:spPr bwMode="auto">
          <a:xfrm rot="21309997">
            <a:off x="732724" y="589667"/>
            <a:ext cx="3468688" cy="5124450"/>
          </a:xfrm>
          <a:prstGeom prst="rect">
            <a:avLst/>
          </a:prstGeom>
          <a:noFill/>
          <a:ln w="152400">
            <a:solidFill>
              <a:schemeClr val="bg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8"/>
          <p:cNvPicPr>
            <a:picLocks noChangeAspect="1"/>
          </p:cNvPicPr>
          <p:nvPr/>
        </p:nvPicPr>
        <p:blipFill>
          <a:blip r:embed="rId4"/>
          <a:stretch>
            <a:fillRect/>
          </a:stretch>
        </p:blipFill>
        <p:spPr>
          <a:xfrm>
            <a:off x="8225897" y="6163253"/>
            <a:ext cx="715618" cy="548640"/>
          </a:xfrm>
          <a:prstGeom prst="rect">
            <a:avLst/>
          </a:prstGeom>
        </p:spPr>
      </p:pic>
      <p:sp>
        <p:nvSpPr>
          <p:cNvPr id="10" name="Rectangle 9"/>
          <p:cNvSpPr/>
          <p:nvPr/>
        </p:nvSpPr>
        <p:spPr>
          <a:xfrm rot="21400202">
            <a:off x="914399" y="5690612"/>
            <a:ext cx="3105337" cy="184666"/>
          </a:xfrm>
          <a:prstGeom prst="rect">
            <a:avLst/>
          </a:prstGeom>
        </p:spPr>
        <p:txBody>
          <a:bodyPr wrap="none">
            <a:spAutoFit/>
          </a:bodyPr>
          <a:lstStyle/>
          <a:p>
            <a:r>
              <a:rPr lang="en-US" sz="600" dirty="0" smtClean="0"/>
              <a:t>University of Saskatchewan, University Library Special Collections, </a:t>
            </a:r>
            <a:r>
              <a:rPr lang="en-US" sz="600" dirty="0" err="1" smtClean="0"/>
              <a:t>Shortt</a:t>
            </a:r>
            <a:r>
              <a:rPr lang="en-US" sz="600" dirty="0" smtClean="0"/>
              <a:t> Library of </a:t>
            </a:r>
            <a:r>
              <a:rPr lang="en-US" sz="600" dirty="0" err="1" smtClean="0"/>
              <a:t>Canadiana</a:t>
            </a:r>
            <a:r>
              <a:rPr lang="en-US" sz="600" dirty="0" smtClean="0"/>
              <a:t> </a:t>
            </a:r>
            <a:endParaRPr lang="en-US" sz="600" dirty="0"/>
          </a:p>
        </p:txBody>
      </p:sp>
    </p:spTree>
    <p:extLst>
      <p:ext uri="{BB962C8B-B14F-4D97-AF65-F5344CB8AC3E}">
        <p14:creationId xmlns:p14="http://schemas.microsoft.com/office/powerpoint/2010/main" val="2872136137"/>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914400" y="278607"/>
            <a:ext cx="7313613" cy="868362"/>
          </a:xfrm>
        </p:spPr>
        <p:txBody>
          <a:bodyPr/>
          <a:lstStyle/>
          <a:p>
            <a:r>
              <a:rPr lang="en-US" dirty="0"/>
              <a:t>What Can You Do? </a:t>
            </a:r>
          </a:p>
        </p:txBody>
      </p:sp>
      <p:sp>
        <p:nvSpPr>
          <p:cNvPr id="3" name="Content Placeholder 2"/>
          <p:cNvSpPr>
            <a:spLocks noGrp="1"/>
          </p:cNvSpPr>
          <p:nvPr>
            <p:ph idx="1"/>
          </p:nvPr>
        </p:nvSpPr>
        <p:spPr>
          <a:xfrm>
            <a:off x="914400" y="1257645"/>
            <a:ext cx="7313613" cy="4056062"/>
          </a:xfrm>
        </p:spPr>
        <p:txBody>
          <a:bodyPr/>
          <a:lstStyle/>
          <a:p>
            <a:r>
              <a:rPr lang="en-US" dirty="0"/>
              <a:t>Is there still work to do with equality in Canada? </a:t>
            </a:r>
          </a:p>
          <a:p>
            <a:pPr lvl="1"/>
            <a:r>
              <a:rPr lang="en-US" dirty="0"/>
              <a:t>Are women really equal? </a:t>
            </a:r>
          </a:p>
          <a:p>
            <a:pPr lvl="1"/>
            <a:r>
              <a:rPr lang="en-US" dirty="0"/>
              <a:t>What can you do to support equality in your community? </a:t>
            </a:r>
          </a:p>
          <a:p>
            <a:r>
              <a:rPr lang="en-US" dirty="0"/>
              <a:t>Canada has evolved with voting rights, is there still more that we can do? </a:t>
            </a:r>
          </a:p>
        </p:txBody>
      </p:sp>
      <p:pic>
        <p:nvPicPr>
          <p:cNvPr id="14338"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527558" y="5602287"/>
            <a:ext cx="15101888" cy="125571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26" name="Picture 2" descr="K:\desktop\Exhibits\Suffrage\Panels and Biographies\National Brand Design\COLINS FILES\Sisters Logotype horiz Folder\Sisters Logotype horiz.png"/>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730467" y="3503763"/>
            <a:ext cx="7497546" cy="27263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85500199"/>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Women in Canadian History</a:t>
            </a:r>
          </a:p>
        </p:txBody>
      </p:sp>
      <p:sp>
        <p:nvSpPr>
          <p:cNvPr id="3" name="Content Placeholder 2"/>
          <p:cNvSpPr>
            <a:spLocks noGrp="1"/>
          </p:cNvSpPr>
          <p:nvPr>
            <p:ph idx="1"/>
          </p:nvPr>
        </p:nvSpPr>
        <p:spPr>
          <a:xfrm>
            <a:off x="790576" y="1735138"/>
            <a:ext cx="7639050" cy="4056062"/>
          </a:xfrm>
        </p:spPr>
        <p:txBody>
          <a:bodyPr>
            <a:normAutofit lnSpcReduction="10000"/>
          </a:bodyPr>
          <a:lstStyle/>
          <a:p>
            <a:r>
              <a:rPr lang="en-US" dirty="0"/>
              <a:t>Women’s History</a:t>
            </a:r>
          </a:p>
          <a:p>
            <a:pPr lvl="1"/>
            <a:r>
              <a:rPr lang="en-US" dirty="0"/>
              <a:t>It is important to acknowledge these stories and share </a:t>
            </a:r>
            <a:r>
              <a:rPr lang="en-US" dirty="0" smtClean="0"/>
              <a:t>women’s perspectives. </a:t>
            </a:r>
            <a:endParaRPr lang="en-US" dirty="0"/>
          </a:p>
          <a:p>
            <a:pPr lvl="1"/>
            <a:r>
              <a:rPr lang="en-US" dirty="0" smtClean="0"/>
              <a:t>Women’s equality</a:t>
            </a:r>
            <a:endParaRPr lang="en-US" dirty="0"/>
          </a:p>
          <a:p>
            <a:r>
              <a:rPr lang="en-US" dirty="0" smtClean="0"/>
              <a:t>Indigenous </a:t>
            </a:r>
            <a:r>
              <a:rPr lang="en-US" dirty="0"/>
              <a:t>History </a:t>
            </a:r>
          </a:p>
          <a:p>
            <a:pPr lvl="1"/>
            <a:r>
              <a:rPr lang="en-US" dirty="0"/>
              <a:t>M</a:t>
            </a:r>
            <a:r>
              <a:rPr lang="en-US" dirty="0" smtClean="0"/>
              <a:t>any Indigenous women </a:t>
            </a:r>
            <a:r>
              <a:rPr lang="en-US" dirty="0"/>
              <a:t>fought for </a:t>
            </a:r>
            <a:r>
              <a:rPr lang="en-US" dirty="0" smtClean="0"/>
              <a:t>Indigenous women’s equality and rights. </a:t>
            </a:r>
            <a:endParaRPr lang="en-US" dirty="0"/>
          </a:p>
          <a:p>
            <a:pPr lvl="2"/>
            <a:r>
              <a:rPr lang="en-US" dirty="0"/>
              <a:t>Bill C-31</a:t>
            </a:r>
          </a:p>
          <a:p>
            <a:pPr lvl="2"/>
            <a:r>
              <a:rPr lang="en-US" dirty="0" smtClean="0"/>
              <a:t>Indigenous </a:t>
            </a:r>
            <a:r>
              <a:rPr lang="en-US" dirty="0"/>
              <a:t>people </a:t>
            </a:r>
            <a:r>
              <a:rPr lang="en-US" dirty="0" smtClean="0"/>
              <a:t>voting</a:t>
            </a:r>
          </a:p>
          <a:p>
            <a:pPr lvl="2"/>
            <a:r>
              <a:rPr lang="en-US" dirty="0" smtClean="0"/>
              <a:t>Current activists today</a:t>
            </a:r>
            <a:endParaRPr lang="en-US"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stretch>
            <a:fillRect/>
          </a:stretch>
        </p:blipFill>
        <p:spPr>
          <a:xfrm>
            <a:off x="8225897" y="6163253"/>
            <a:ext cx="715618" cy="548640"/>
          </a:xfrm>
          <a:prstGeom prst="rect">
            <a:avLst/>
          </a:prstGeom>
        </p:spPr>
      </p:pic>
    </p:spTree>
    <p:extLst>
      <p:ext uri="{BB962C8B-B14F-4D97-AF65-F5344CB8AC3E}">
        <p14:creationId xmlns:p14="http://schemas.microsoft.com/office/powerpoint/2010/main" val="331339022"/>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Excluded</a:t>
            </a:r>
          </a:p>
        </p:txBody>
      </p:sp>
      <p:sp>
        <p:nvSpPr>
          <p:cNvPr id="3" name="Content Placeholder 2"/>
          <p:cNvSpPr>
            <a:spLocks noGrp="1"/>
          </p:cNvSpPr>
          <p:nvPr>
            <p:ph idx="1"/>
          </p:nvPr>
        </p:nvSpPr>
        <p:spPr>
          <a:xfrm>
            <a:off x="914400" y="1735138"/>
            <a:ext cx="7313613" cy="4208462"/>
          </a:xfrm>
        </p:spPr>
        <p:txBody>
          <a:bodyPr>
            <a:normAutofit lnSpcReduction="10000"/>
          </a:bodyPr>
          <a:lstStyle/>
          <a:p>
            <a:r>
              <a:rPr lang="en-US" dirty="0"/>
              <a:t>Groups throughout Canadian history were faced with obstacles to achieve their full rights and to be able to vote in Canada. Some groups were not able to vote in Canada for a long time, while others had limited franchise. </a:t>
            </a:r>
          </a:p>
          <a:p>
            <a:pPr lvl="1"/>
            <a:r>
              <a:rPr lang="en-US" dirty="0"/>
              <a:t>Some of the reasons for this included: </a:t>
            </a:r>
          </a:p>
          <a:p>
            <a:pPr lvl="2"/>
            <a:r>
              <a:rPr lang="en-US" dirty="0"/>
              <a:t>Language </a:t>
            </a:r>
          </a:p>
          <a:p>
            <a:pPr lvl="2"/>
            <a:r>
              <a:rPr lang="en-US" dirty="0"/>
              <a:t>Culture </a:t>
            </a:r>
          </a:p>
          <a:p>
            <a:pPr lvl="2"/>
            <a:r>
              <a:rPr lang="en-US" dirty="0"/>
              <a:t>Ethnicity  </a:t>
            </a:r>
          </a:p>
          <a:p>
            <a:pPr lvl="2"/>
            <a:r>
              <a:rPr lang="en-US" dirty="0"/>
              <a:t>Religious Beliefs </a:t>
            </a:r>
          </a:p>
          <a:p>
            <a:pPr lvl="2"/>
            <a:r>
              <a:rPr lang="en-US" dirty="0"/>
              <a:t>Disabilities </a:t>
            </a:r>
          </a:p>
          <a:p>
            <a:pPr lvl="2"/>
            <a:endParaRPr lang="en-US" dirty="0"/>
          </a:p>
          <a:p>
            <a:pPr lvl="2"/>
            <a:endParaRPr lang="en-US" dirty="0"/>
          </a:p>
          <a:p>
            <a:pPr marL="914400" lvl="2" indent="0">
              <a:buNone/>
            </a:pPr>
            <a:endParaRPr lang="en-US" dirty="0"/>
          </a:p>
        </p:txBody>
      </p:sp>
      <p:pic>
        <p:nvPicPr>
          <p:cNvPr id="2050"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5" name="Picture 4"/>
          <p:cNvPicPr>
            <a:picLocks noChangeAspect="1"/>
          </p:cNvPicPr>
          <p:nvPr/>
        </p:nvPicPr>
        <p:blipFill>
          <a:blip r:embed="rId3"/>
          <a:stretch>
            <a:fillRect/>
          </a:stretch>
        </p:blipFill>
        <p:spPr>
          <a:xfrm>
            <a:off x="8225897" y="6163253"/>
            <a:ext cx="715618" cy="548640"/>
          </a:xfrm>
          <a:prstGeom prst="rect">
            <a:avLst/>
          </a:prstGeom>
        </p:spPr>
      </p:pic>
    </p:spTree>
    <p:extLst>
      <p:ext uri="{BB962C8B-B14F-4D97-AF65-F5344CB8AC3E}">
        <p14:creationId xmlns:p14="http://schemas.microsoft.com/office/powerpoint/2010/main" val="1648672419"/>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p:cNvPicPr>
            <a:picLocks noGrp="1" noChangeAspect="1" noChangeArrowheads="1"/>
          </p:cNvPicPr>
          <p:nvPr>
            <p:ph type="pic" sz="quarter" idx="4294967295"/>
          </p:nvPr>
        </p:nvPicPr>
        <p:blipFill>
          <a:blip r:embed="rId2" cstate="email">
            <a:extLst>
              <a:ext uri="{28A0092B-C50C-407E-A947-70E740481C1C}">
                <a14:useLocalDpi xmlns:a14="http://schemas.microsoft.com/office/drawing/2010/main" val="0"/>
              </a:ext>
            </a:extLst>
          </a:blip>
          <a:srcRect l="4834" r="4834"/>
          <a:stretch>
            <a:fillRect/>
          </a:stretch>
        </p:blipFill>
        <p:spPr bwMode="auto">
          <a:xfrm rot="21421631">
            <a:off x="739428" y="462813"/>
            <a:ext cx="3468688" cy="5124450"/>
          </a:xfrm>
          <a:prstGeom prst="rect">
            <a:avLst/>
          </a:prstGeom>
          <a:noFill/>
          <a:ln w="1524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3" name="Text Placeholder 2"/>
          <p:cNvSpPr>
            <a:spLocks noGrp="1"/>
          </p:cNvSpPr>
          <p:nvPr>
            <p:ph type="body" sz="half" idx="4294967295"/>
          </p:nvPr>
        </p:nvSpPr>
        <p:spPr>
          <a:xfrm>
            <a:off x="4854408" y="2670484"/>
            <a:ext cx="3565525" cy="2162175"/>
          </a:xfrm>
        </p:spPr>
        <p:txBody>
          <a:bodyPr>
            <a:normAutofit fontScale="92500" lnSpcReduction="20000"/>
          </a:bodyPr>
          <a:lstStyle/>
          <a:p>
            <a:r>
              <a:rPr lang="en-US" dirty="0"/>
              <a:t>This activity will look at the women who fought for the vote and rights in Canada. As well as the women who continue to fight for women’s rights and equality today. </a:t>
            </a:r>
          </a:p>
          <a:p>
            <a:endParaRPr lang="en-US" dirty="0"/>
          </a:p>
        </p:txBody>
      </p:sp>
      <p:sp>
        <p:nvSpPr>
          <p:cNvPr id="2" name="Title 1"/>
          <p:cNvSpPr>
            <a:spLocks noGrp="1"/>
          </p:cNvSpPr>
          <p:nvPr>
            <p:ph type="title" idx="4294967295"/>
          </p:nvPr>
        </p:nvSpPr>
        <p:spPr>
          <a:xfrm>
            <a:off x="4854408" y="1369327"/>
            <a:ext cx="3565525" cy="1162050"/>
          </a:xfrm>
        </p:spPr>
        <p:txBody>
          <a:bodyPr/>
          <a:lstStyle/>
          <a:p>
            <a:r>
              <a:rPr lang="en-US" dirty="0" smtClean="0"/>
              <a:t>Activity</a:t>
            </a:r>
            <a:endParaRPr lang="en-US" dirty="0"/>
          </a:p>
        </p:txBody>
      </p:sp>
      <p:pic>
        <p:nvPicPr>
          <p:cNvPr id="8" name="Picture 7"/>
          <p:cNvPicPr>
            <a:picLocks noChangeAspect="1"/>
          </p:cNvPicPr>
          <p:nvPr/>
        </p:nvPicPr>
        <p:blipFill>
          <a:blip r:embed="rId3"/>
          <a:stretch>
            <a:fillRect/>
          </a:stretch>
        </p:blipFill>
        <p:spPr>
          <a:xfrm>
            <a:off x="8225897" y="6163253"/>
            <a:ext cx="715618" cy="548640"/>
          </a:xfrm>
          <a:prstGeom prst="rect">
            <a:avLst/>
          </a:prstGeom>
        </p:spPr>
      </p:pic>
      <p:pic>
        <p:nvPicPr>
          <p:cNvPr id="10"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1" name="TextBox 10"/>
          <p:cNvSpPr txBox="1"/>
          <p:nvPr/>
        </p:nvSpPr>
        <p:spPr>
          <a:xfrm rot="21343025">
            <a:off x="871232" y="5607859"/>
            <a:ext cx="1566454" cy="184666"/>
          </a:xfrm>
          <a:prstGeom prst="rect">
            <a:avLst/>
          </a:prstGeom>
          <a:noFill/>
        </p:spPr>
        <p:txBody>
          <a:bodyPr wrap="none" rtlCol="0">
            <a:spAutoFit/>
          </a:bodyPr>
          <a:lstStyle/>
          <a:p>
            <a:r>
              <a:rPr lang="en-US" sz="600" dirty="0" smtClean="0">
                <a:solidFill>
                  <a:prstClr val="black"/>
                </a:solidFill>
              </a:rPr>
              <a:t>Photo courtesy: Diefenbaker Canada Centre </a:t>
            </a:r>
            <a:endParaRPr lang="en-US" sz="600" dirty="0">
              <a:solidFill>
                <a:prstClr val="black"/>
              </a:solidFill>
            </a:endParaRPr>
          </a:p>
        </p:txBody>
      </p:sp>
    </p:spTree>
    <p:extLst>
      <p:ext uri="{BB962C8B-B14F-4D97-AF65-F5344CB8AC3E}">
        <p14:creationId xmlns:p14="http://schemas.microsoft.com/office/powerpoint/2010/main" val="3399919977"/>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Your Task</a:t>
            </a:r>
          </a:p>
        </p:txBody>
      </p:sp>
      <p:sp>
        <p:nvSpPr>
          <p:cNvPr id="3" name="Content Placeholder 2"/>
          <p:cNvSpPr>
            <a:spLocks noGrp="1"/>
          </p:cNvSpPr>
          <p:nvPr>
            <p:ph idx="1"/>
          </p:nvPr>
        </p:nvSpPr>
        <p:spPr/>
        <p:txBody>
          <a:bodyPr>
            <a:normAutofit fontScale="85000" lnSpcReduction="20000"/>
          </a:bodyPr>
          <a:lstStyle/>
          <a:p>
            <a:r>
              <a:rPr lang="en-US" dirty="0"/>
              <a:t>You will be separated into 5 different groups. </a:t>
            </a:r>
          </a:p>
          <a:p>
            <a:r>
              <a:rPr lang="en-US" dirty="0"/>
              <a:t>Each group will get a package that looks at different groups of people who either:</a:t>
            </a:r>
          </a:p>
          <a:p>
            <a:pPr lvl="1"/>
            <a:r>
              <a:rPr lang="en-US" dirty="0"/>
              <a:t>Were involved in the suffrage movement, or </a:t>
            </a:r>
          </a:p>
          <a:p>
            <a:pPr lvl="1"/>
            <a:r>
              <a:rPr lang="en-US" dirty="0"/>
              <a:t>Are strong activists today. </a:t>
            </a:r>
          </a:p>
          <a:p>
            <a:r>
              <a:rPr lang="en-US" dirty="0"/>
              <a:t>Your group will answer questions pertaining to that group of people. </a:t>
            </a:r>
          </a:p>
          <a:p>
            <a:r>
              <a:rPr lang="en-US" dirty="0"/>
              <a:t>Your group will then make a newspaper article that describes a person, group, or image that was a part of the suffrage movement. </a:t>
            </a:r>
          </a:p>
          <a:p>
            <a:r>
              <a:rPr lang="en-US" dirty="0"/>
              <a:t>End: Present your article! We will put our articles </a:t>
            </a:r>
            <a:r>
              <a:rPr lang="en-US" dirty="0" smtClean="0"/>
              <a:t>together to form a </a:t>
            </a:r>
            <a:r>
              <a:rPr lang="en-US" i="1" dirty="0" smtClean="0"/>
              <a:t>Grain Grower’s Guide</a:t>
            </a:r>
            <a:r>
              <a:rPr lang="en-US" dirty="0" smtClean="0"/>
              <a:t>.</a:t>
            </a:r>
            <a:endParaRPr lang="en-US"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stretch>
            <a:fillRect/>
          </a:stretch>
        </p:blipFill>
        <p:spPr>
          <a:xfrm>
            <a:off x="8225897" y="6163253"/>
            <a:ext cx="715618" cy="548640"/>
          </a:xfrm>
          <a:prstGeom prst="rect">
            <a:avLst/>
          </a:prstGeom>
        </p:spPr>
      </p:pic>
    </p:spTree>
    <p:extLst>
      <p:ext uri="{BB962C8B-B14F-4D97-AF65-F5344CB8AC3E}">
        <p14:creationId xmlns:p14="http://schemas.microsoft.com/office/powerpoint/2010/main" val="1605123861"/>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Roles for Each Group</a:t>
            </a:r>
          </a:p>
        </p:txBody>
      </p:sp>
      <p:sp>
        <p:nvSpPr>
          <p:cNvPr id="3" name="Content Placeholder 2"/>
          <p:cNvSpPr>
            <a:spLocks noGrp="1"/>
          </p:cNvSpPr>
          <p:nvPr>
            <p:ph idx="1"/>
          </p:nvPr>
        </p:nvSpPr>
        <p:spPr/>
        <p:txBody>
          <a:bodyPr>
            <a:normAutofit lnSpcReduction="10000"/>
          </a:bodyPr>
          <a:lstStyle/>
          <a:p>
            <a:r>
              <a:rPr lang="en-US" dirty="0"/>
              <a:t>Gathering Information from </a:t>
            </a:r>
            <a:r>
              <a:rPr lang="en-US" dirty="0" smtClean="0"/>
              <a:t>articles </a:t>
            </a:r>
            <a:endParaRPr lang="en-US" dirty="0"/>
          </a:p>
          <a:p>
            <a:pPr lvl="1"/>
            <a:r>
              <a:rPr lang="en-US" dirty="0"/>
              <a:t>Read over information package. </a:t>
            </a:r>
          </a:p>
          <a:p>
            <a:r>
              <a:rPr lang="en-US" dirty="0"/>
              <a:t>Note Taker</a:t>
            </a:r>
          </a:p>
          <a:p>
            <a:pPr lvl="1"/>
            <a:r>
              <a:rPr lang="en-US" dirty="0"/>
              <a:t>Take notes from the information. </a:t>
            </a:r>
          </a:p>
          <a:p>
            <a:r>
              <a:rPr lang="en-US" dirty="0"/>
              <a:t>Writer</a:t>
            </a:r>
          </a:p>
          <a:p>
            <a:pPr lvl="1"/>
            <a:r>
              <a:rPr lang="en-US" dirty="0"/>
              <a:t>Document what to include in your </a:t>
            </a:r>
            <a:r>
              <a:rPr lang="en-US" dirty="0" smtClean="0"/>
              <a:t>newspaper article</a:t>
            </a:r>
            <a:r>
              <a:rPr lang="en-US" dirty="0"/>
              <a:t>. </a:t>
            </a:r>
          </a:p>
          <a:p>
            <a:r>
              <a:rPr lang="en-US" dirty="0"/>
              <a:t>Drawer/Designer </a:t>
            </a:r>
          </a:p>
          <a:p>
            <a:pPr lvl="1"/>
            <a:r>
              <a:rPr lang="en-US" dirty="0"/>
              <a:t>You will design the top corner that describes the main focus of your article. </a:t>
            </a:r>
          </a:p>
          <a:p>
            <a:endParaRPr lang="en-US" dirty="0"/>
          </a:p>
        </p:txBody>
      </p:sp>
      <p:pic>
        <p:nvPicPr>
          <p:cNvPr id="5" name="Picture 2"/>
          <p:cNvPicPr>
            <a:picLocks noChangeAspect="1" noChangeArrowheads="1"/>
          </p:cNvPicPr>
          <p:nvPr/>
        </p:nvPicPr>
        <p:blipFill>
          <a:blip r:embed="rId2"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5"/>
          <p:cNvPicPr>
            <a:picLocks noChangeAspect="1"/>
          </p:cNvPicPr>
          <p:nvPr/>
        </p:nvPicPr>
        <p:blipFill>
          <a:blip r:embed="rId3"/>
          <a:stretch>
            <a:fillRect/>
          </a:stretch>
        </p:blipFill>
        <p:spPr>
          <a:xfrm>
            <a:off x="8225897" y="6163253"/>
            <a:ext cx="715618" cy="548640"/>
          </a:xfrm>
          <a:prstGeom prst="rect">
            <a:avLst/>
          </a:prstGeom>
        </p:spPr>
      </p:pic>
    </p:spTree>
    <p:extLst>
      <p:ext uri="{BB962C8B-B14F-4D97-AF65-F5344CB8AC3E}">
        <p14:creationId xmlns:p14="http://schemas.microsoft.com/office/powerpoint/2010/main" val="116862743"/>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5016594" y="853743"/>
            <a:ext cx="3567112" cy="1747838"/>
          </a:xfrm>
          <a:prstGeom prst="rect">
            <a:avLst/>
          </a:prstGeom>
        </p:spPr>
        <p:txBody>
          <a:bodyPr/>
          <a:lstStyle/>
          <a:p>
            <a:r>
              <a:rPr lang="en-US" sz="3600" dirty="0" smtClean="0"/>
              <a:t>Group 1</a:t>
            </a:r>
            <a:r>
              <a:rPr lang="en-US" sz="3600" dirty="0"/>
              <a:t>: </a:t>
            </a:r>
            <a:r>
              <a:rPr lang="en-US" sz="3600" dirty="0" smtClean="0"/>
              <a:t>Propaganda</a:t>
            </a:r>
            <a:r>
              <a:rPr lang="en-US" dirty="0"/>
              <a:t/>
            </a:r>
            <a:br>
              <a:rPr lang="en-US" dirty="0"/>
            </a:br>
            <a:endParaRPr lang="en-US" dirty="0"/>
          </a:p>
        </p:txBody>
      </p:sp>
      <p:sp>
        <p:nvSpPr>
          <p:cNvPr id="3" name="Text Placeholder 2"/>
          <p:cNvSpPr>
            <a:spLocks noGrp="1"/>
          </p:cNvSpPr>
          <p:nvPr>
            <p:ph type="body" sz="half" idx="4294967295"/>
          </p:nvPr>
        </p:nvSpPr>
        <p:spPr>
          <a:xfrm>
            <a:off x="5018181" y="2071688"/>
            <a:ext cx="3565525" cy="3717925"/>
          </a:xfrm>
          <a:prstGeom prst="rect">
            <a:avLst/>
          </a:prstGeom>
        </p:spPr>
        <p:txBody>
          <a:bodyPr>
            <a:normAutofit fontScale="25000" lnSpcReduction="20000"/>
          </a:bodyPr>
          <a:lstStyle/>
          <a:p>
            <a:pPr>
              <a:lnSpc>
                <a:spcPct val="120000"/>
              </a:lnSpc>
              <a:spcBef>
                <a:spcPts val="600"/>
              </a:spcBef>
              <a:buFont typeface="Arial" pitchFamily="34" charset="0"/>
              <a:buChar char="•"/>
            </a:pPr>
            <a:r>
              <a:rPr lang="en-US" sz="6400" dirty="0"/>
              <a:t>This package will look at the propaganda and cartoons that either supported or were against the suffrage movement. Some questions to consider when looking at the images </a:t>
            </a:r>
            <a:r>
              <a:rPr lang="en-US" sz="6400" dirty="0" smtClean="0"/>
              <a:t>include:</a:t>
            </a:r>
          </a:p>
          <a:p>
            <a:pPr>
              <a:lnSpc>
                <a:spcPct val="120000"/>
              </a:lnSpc>
              <a:spcBef>
                <a:spcPts val="600"/>
              </a:spcBef>
              <a:buFont typeface="Arial" pitchFamily="34" charset="0"/>
              <a:buChar char="•"/>
            </a:pPr>
            <a:r>
              <a:rPr lang="en-US" sz="6400" dirty="0" smtClean="0"/>
              <a:t>How </a:t>
            </a:r>
            <a:r>
              <a:rPr lang="en-US" sz="6400" dirty="0"/>
              <a:t>was this important to the suffrage movement? </a:t>
            </a:r>
            <a:endParaRPr lang="en-US" sz="6400" dirty="0" smtClean="0"/>
          </a:p>
          <a:p>
            <a:pPr>
              <a:lnSpc>
                <a:spcPct val="120000"/>
              </a:lnSpc>
              <a:spcBef>
                <a:spcPts val="600"/>
              </a:spcBef>
              <a:buFont typeface="Arial" pitchFamily="34" charset="0"/>
              <a:buChar char="•"/>
            </a:pPr>
            <a:r>
              <a:rPr lang="en-US" sz="6400" dirty="0" smtClean="0"/>
              <a:t>What </a:t>
            </a:r>
            <a:r>
              <a:rPr lang="en-US" sz="6400" dirty="0"/>
              <a:t>do these images </a:t>
            </a:r>
            <a:r>
              <a:rPr lang="en-US" sz="6400" dirty="0" smtClean="0"/>
              <a:t>mean?</a:t>
            </a:r>
          </a:p>
          <a:p>
            <a:pPr>
              <a:lnSpc>
                <a:spcPct val="120000"/>
              </a:lnSpc>
              <a:spcBef>
                <a:spcPts val="600"/>
              </a:spcBef>
              <a:buFont typeface="Arial" pitchFamily="34" charset="0"/>
              <a:buChar char="•"/>
            </a:pPr>
            <a:r>
              <a:rPr lang="en-US" sz="6400" dirty="0" smtClean="0"/>
              <a:t>Is </a:t>
            </a:r>
            <a:r>
              <a:rPr lang="en-US" sz="6400" dirty="0"/>
              <a:t>this for suffrage or against suffrage? How? </a:t>
            </a:r>
            <a:endParaRPr lang="en-US" sz="6400" dirty="0" smtClean="0"/>
          </a:p>
          <a:p>
            <a:pPr>
              <a:lnSpc>
                <a:spcPct val="120000"/>
              </a:lnSpc>
              <a:spcBef>
                <a:spcPts val="600"/>
              </a:spcBef>
              <a:buFont typeface="Arial" pitchFamily="34" charset="0"/>
              <a:buChar char="•"/>
            </a:pPr>
            <a:r>
              <a:rPr lang="en-US" sz="6400" dirty="0" smtClean="0"/>
              <a:t>How </a:t>
            </a:r>
            <a:r>
              <a:rPr lang="en-US" sz="6400" dirty="0"/>
              <a:t>can this be influential on society? </a:t>
            </a:r>
          </a:p>
          <a:p>
            <a:endParaRPr lang="en-US" dirty="0"/>
          </a:p>
        </p:txBody>
      </p:sp>
      <p:pic>
        <p:nvPicPr>
          <p:cNvPr id="3074" name="Picture 2"/>
          <p:cNvPicPr>
            <a:picLocks noGrp="1" noChangeAspect="1" noChangeArrowheads="1"/>
          </p:cNvPicPr>
          <p:nvPr>
            <p:ph type="pic" sz="quarter" idx="4294967295"/>
          </p:nvPr>
        </p:nvPicPr>
        <p:blipFill>
          <a:blip r:embed="rId2" cstate="email">
            <a:extLst>
              <a:ext uri="{28A0092B-C50C-407E-A947-70E740481C1C}">
                <a14:useLocalDpi xmlns:a14="http://schemas.microsoft.com/office/drawing/2010/main" val="0"/>
              </a:ext>
            </a:extLst>
          </a:blip>
          <a:stretch>
            <a:fillRect/>
          </a:stretch>
        </p:blipFill>
        <p:spPr bwMode="auto">
          <a:xfrm rot="21421631">
            <a:off x="740683" y="739832"/>
            <a:ext cx="3468664" cy="4488859"/>
          </a:xfrm>
          <a:prstGeom prst="rect">
            <a:avLst/>
          </a:prstGeom>
          <a:noFill/>
          <a:ln w="1524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pic>
        <p:nvPicPr>
          <p:cNvPr id="7" name="Picture 2"/>
          <p:cNvPicPr>
            <a:picLocks noChangeAspect="1"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7"/>
          <p:cNvPicPr>
            <a:picLocks noChangeAspect="1"/>
          </p:cNvPicPr>
          <p:nvPr/>
        </p:nvPicPr>
        <p:blipFill>
          <a:blip r:embed="rId4"/>
          <a:stretch>
            <a:fillRect/>
          </a:stretch>
        </p:blipFill>
        <p:spPr>
          <a:xfrm>
            <a:off x="8225897" y="6163253"/>
            <a:ext cx="715618" cy="548640"/>
          </a:xfrm>
          <a:prstGeom prst="rect">
            <a:avLst/>
          </a:prstGeom>
        </p:spPr>
      </p:pic>
      <p:sp>
        <p:nvSpPr>
          <p:cNvPr id="9" name="TextBox 8"/>
          <p:cNvSpPr txBox="1"/>
          <p:nvPr/>
        </p:nvSpPr>
        <p:spPr>
          <a:xfrm rot="21366918">
            <a:off x="824211" y="5203863"/>
            <a:ext cx="1575498" cy="184666"/>
          </a:xfrm>
          <a:prstGeom prst="rect">
            <a:avLst/>
          </a:prstGeom>
          <a:noFill/>
        </p:spPr>
        <p:txBody>
          <a:bodyPr wrap="square" rtlCol="0">
            <a:spAutoFit/>
          </a:bodyPr>
          <a:lstStyle/>
          <a:p>
            <a:r>
              <a:rPr lang="en-US" sz="600" dirty="0">
                <a:solidFill>
                  <a:prstClr val="black"/>
                </a:solidFill>
              </a:rPr>
              <a:t>Provincial Archives of Saskatchewan, </a:t>
            </a:r>
            <a:r>
              <a:rPr lang="en-US" sz="600" dirty="0" smtClean="0">
                <a:solidFill>
                  <a:prstClr val="black"/>
                </a:solidFill>
              </a:rPr>
              <a:t>S-B6493</a:t>
            </a:r>
            <a:endParaRPr lang="en-US" sz="600" dirty="0">
              <a:solidFill>
                <a:prstClr val="black"/>
              </a:solidFill>
            </a:endParaRPr>
          </a:p>
        </p:txBody>
      </p:sp>
    </p:spTree>
    <p:extLst>
      <p:ext uri="{BB962C8B-B14F-4D97-AF65-F5344CB8AC3E}">
        <p14:creationId xmlns:p14="http://schemas.microsoft.com/office/powerpoint/2010/main" val="313221627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346485" y="41607"/>
            <a:ext cx="4595030" cy="2986088"/>
          </a:xfrm>
        </p:spPr>
        <p:txBody>
          <a:bodyPr/>
          <a:lstStyle/>
          <a:p>
            <a:r>
              <a:rPr lang="en-US" sz="4000" dirty="0"/>
              <a:t>Group </a:t>
            </a:r>
            <a:r>
              <a:rPr lang="en-US" sz="4000" dirty="0" smtClean="0"/>
              <a:t>2: </a:t>
            </a:r>
            <a:br>
              <a:rPr lang="en-US" sz="4000" dirty="0" smtClean="0"/>
            </a:br>
            <a:r>
              <a:rPr lang="en-US" sz="4000" dirty="0" smtClean="0"/>
              <a:t>Influential </a:t>
            </a:r>
            <a:r>
              <a:rPr lang="en-US" sz="4000" dirty="0"/>
              <a:t>Women in Saskatchewan</a:t>
            </a:r>
            <a:br>
              <a:rPr lang="en-US" sz="4000" dirty="0"/>
            </a:br>
            <a:r>
              <a:rPr lang="en-US" sz="4000" dirty="0"/>
              <a:t> </a:t>
            </a:r>
          </a:p>
        </p:txBody>
      </p:sp>
      <p:sp>
        <p:nvSpPr>
          <p:cNvPr id="3" name="Text Placeholder 2"/>
          <p:cNvSpPr>
            <a:spLocks noGrp="1"/>
          </p:cNvSpPr>
          <p:nvPr>
            <p:ph type="body" sz="half" idx="4294967295"/>
          </p:nvPr>
        </p:nvSpPr>
        <p:spPr>
          <a:xfrm>
            <a:off x="4346486" y="2350062"/>
            <a:ext cx="4797514" cy="4050674"/>
          </a:xfrm>
        </p:spPr>
        <p:txBody>
          <a:bodyPr>
            <a:normAutofit fontScale="40000" lnSpcReduction="20000"/>
          </a:bodyPr>
          <a:lstStyle/>
          <a:p>
            <a:pPr>
              <a:lnSpc>
                <a:spcPct val="120000"/>
              </a:lnSpc>
              <a:spcBef>
                <a:spcPts val="0"/>
              </a:spcBef>
              <a:buFont typeface="Arial" pitchFamily="34" charset="0"/>
              <a:buChar char="•"/>
            </a:pPr>
            <a:r>
              <a:rPr lang="en-US" sz="4300" dirty="0"/>
              <a:t>Violet McNaughton, </a:t>
            </a:r>
            <a:r>
              <a:rPr lang="en-US" sz="4300" dirty="0" err="1"/>
              <a:t>Zoa</a:t>
            </a:r>
            <a:r>
              <a:rPr lang="en-US" sz="4300" dirty="0"/>
              <a:t> Haight, Annie Hollis, Lillian Beynon Thomas, Francis Beynon, Alice Lawton, and Erma Stocking</a:t>
            </a:r>
            <a:r>
              <a:rPr lang="en-US" sz="4300" dirty="0" smtClean="0"/>
              <a:t>.</a:t>
            </a:r>
          </a:p>
          <a:p>
            <a:pPr marL="0" indent="0">
              <a:lnSpc>
                <a:spcPct val="120000"/>
              </a:lnSpc>
              <a:spcBef>
                <a:spcPts val="0"/>
              </a:spcBef>
              <a:buNone/>
            </a:pPr>
            <a:r>
              <a:rPr lang="en-US" sz="4300" dirty="0" smtClean="0"/>
              <a:t> </a:t>
            </a:r>
          </a:p>
          <a:p>
            <a:pPr>
              <a:lnSpc>
                <a:spcPct val="120000"/>
              </a:lnSpc>
              <a:spcBef>
                <a:spcPts val="0"/>
              </a:spcBef>
              <a:buFont typeface="Arial" pitchFamily="34" charset="0"/>
              <a:buChar char="•"/>
            </a:pPr>
            <a:r>
              <a:rPr lang="en-US" sz="4300" dirty="0" smtClean="0"/>
              <a:t>These </a:t>
            </a:r>
            <a:r>
              <a:rPr lang="en-US" sz="4300" dirty="0"/>
              <a:t>women were involved within the Saskatchewan movement. They were critical in presenting the 10,000 signatures to the Saskatchewan government. </a:t>
            </a:r>
          </a:p>
          <a:p>
            <a:pPr>
              <a:lnSpc>
                <a:spcPct val="120000"/>
              </a:lnSpc>
              <a:spcBef>
                <a:spcPts val="0"/>
              </a:spcBef>
              <a:buFont typeface="Arial" pitchFamily="34" charset="0"/>
              <a:buChar char="•"/>
            </a:pPr>
            <a:endParaRPr lang="en-US" sz="4300" dirty="0" smtClean="0"/>
          </a:p>
          <a:p>
            <a:pPr>
              <a:lnSpc>
                <a:spcPct val="120000"/>
              </a:lnSpc>
              <a:spcBef>
                <a:spcPts val="0"/>
              </a:spcBef>
              <a:buFont typeface="Arial" pitchFamily="34" charset="0"/>
              <a:buChar char="•"/>
            </a:pPr>
            <a:r>
              <a:rPr lang="en-US" sz="4300" dirty="0" smtClean="0"/>
              <a:t>Questions </a:t>
            </a:r>
            <a:r>
              <a:rPr lang="en-US" sz="4300" dirty="0"/>
              <a:t>to consider: </a:t>
            </a:r>
          </a:p>
          <a:p>
            <a:pPr marL="682625" lvl="3">
              <a:lnSpc>
                <a:spcPct val="120000"/>
              </a:lnSpc>
              <a:buFont typeface="Arial"/>
              <a:buChar char="•"/>
            </a:pPr>
            <a:r>
              <a:rPr lang="en-US" sz="4300" dirty="0"/>
              <a:t>How were these women influential? </a:t>
            </a:r>
          </a:p>
          <a:p>
            <a:pPr marL="682625" lvl="3">
              <a:lnSpc>
                <a:spcPct val="120000"/>
              </a:lnSpc>
              <a:buFont typeface="Arial"/>
              <a:buChar char="•"/>
            </a:pPr>
            <a:r>
              <a:rPr lang="en-US" sz="4300" dirty="0"/>
              <a:t>What did they accomplish in Saskatchewan? </a:t>
            </a:r>
          </a:p>
          <a:p>
            <a:pPr marL="682625" lvl="3">
              <a:lnSpc>
                <a:spcPct val="120000"/>
              </a:lnSpc>
              <a:buFont typeface="Arial"/>
              <a:buChar char="•"/>
            </a:pPr>
            <a:r>
              <a:rPr lang="en-US" sz="4300" dirty="0"/>
              <a:t>Whose perspective is missing? </a:t>
            </a:r>
          </a:p>
          <a:p>
            <a:pPr marL="0">
              <a:lnSpc>
                <a:spcPct val="120000"/>
              </a:lnSpc>
            </a:pPr>
            <a:endParaRPr lang="en-US" dirty="0"/>
          </a:p>
        </p:txBody>
      </p:sp>
      <p:pic>
        <p:nvPicPr>
          <p:cNvPr id="4098" name="Picture 2"/>
          <p:cNvPicPr>
            <a:picLocks noGrp="1" noChangeAspect="1" noChangeArrowheads="1"/>
          </p:cNvPicPr>
          <p:nvPr>
            <p:ph type="pic" sz="quarter" idx="4294967295"/>
          </p:nvPr>
        </p:nvPicPr>
        <p:blipFill>
          <a:blip r:embed="rId3" cstate="email">
            <a:extLst>
              <a:ext uri="{28A0092B-C50C-407E-A947-70E740481C1C}">
                <a14:useLocalDpi xmlns:a14="http://schemas.microsoft.com/office/drawing/2010/main" val="0"/>
              </a:ext>
            </a:extLst>
          </a:blip>
          <a:stretch>
            <a:fillRect/>
          </a:stretch>
        </p:blipFill>
        <p:spPr bwMode="auto">
          <a:xfrm rot="21442436">
            <a:off x="534226" y="564448"/>
            <a:ext cx="3412880" cy="5124450"/>
          </a:xfrm>
          <a:prstGeom prst="rect">
            <a:avLst/>
          </a:prstGeom>
          <a:noFill/>
          <a:ln w="152400">
            <a:solidFill>
              <a:schemeClr val="bg1"/>
            </a:solidFill>
            <a:miter lim="800000"/>
            <a:headEnd/>
            <a:tailEnd/>
          </a:ln>
          <a:effectLst>
            <a:outerShdw dist="35921" dir="2700000" algn="ctr" rotWithShape="0">
              <a:schemeClr val="bg2"/>
            </a:outerShdw>
          </a:effectLst>
          <a:extLst>
            <a:ext uri="{909E8E84-426E-40DD-AFC4-6F175D3DCCD1}">
              <a14:hiddenFill xmlns:a14="http://schemas.microsoft.com/office/drawing/2010/main">
                <a:solidFill>
                  <a:schemeClr val="accent1"/>
                </a:solidFill>
              </a14:hiddenFill>
            </a:ext>
          </a:extLst>
        </p:spPr>
      </p:pic>
      <p:sp>
        <p:nvSpPr>
          <p:cNvPr id="7" name="TextBox 6"/>
          <p:cNvSpPr txBox="1"/>
          <p:nvPr/>
        </p:nvSpPr>
        <p:spPr>
          <a:xfrm rot="21366918">
            <a:off x="612353" y="5705738"/>
            <a:ext cx="1572866" cy="184666"/>
          </a:xfrm>
          <a:prstGeom prst="rect">
            <a:avLst/>
          </a:prstGeom>
          <a:noFill/>
        </p:spPr>
        <p:txBody>
          <a:bodyPr wrap="none" rtlCol="0">
            <a:spAutoFit/>
          </a:bodyPr>
          <a:lstStyle/>
          <a:p>
            <a:r>
              <a:rPr lang="en-US" sz="600" dirty="0">
                <a:solidFill>
                  <a:prstClr val="black"/>
                </a:solidFill>
              </a:rPr>
              <a:t>Provincial Archives of Saskatchewan, S-B2042</a:t>
            </a:r>
          </a:p>
        </p:txBody>
      </p:sp>
      <p:pic>
        <p:nvPicPr>
          <p:cNvPr id="9"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a:stretch>
            <a:fillRect/>
          </a:stretch>
        </p:blipFill>
        <p:spPr>
          <a:xfrm>
            <a:off x="8225897" y="6163253"/>
            <a:ext cx="715618" cy="548640"/>
          </a:xfrm>
          <a:prstGeom prst="rect">
            <a:avLst/>
          </a:prstGeom>
        </p:spPr>
      </p:pic>
    </p:spTree>
    <p:extLst>
      <p:ext uri="{BB962C8B-B14F-4D97-AF65-F5344CB8AC3E}">
        <p14:creationId xmlns:p14="http://schemas.microsoft.com/office/powerpoint/2010/main" val="2303420685"/>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idx="4294967295"/>
          </p:nvPr>
        </p:nvSpPr>
        <p:spPr>
          <a:xfrm>
            <a:off x="459375" y="3904178"/>
            <a:ext cx="8303624" cy="1010722"/>
          </a:xfrm>
        </p:spPr>
        <p:txBody>
          <a:bodyPr/>
          <a:lstStyle/>
          <a:p>
            <a:r>
              <a:rPr lang="en-US" dirty="0" smtClean="0"/>
              <a:t>Group 3: The Famous Five</a:t>
            </a:r>
            <a:endParaRPr lang="en-US" dirty="0"/>
          </a:p>
        </p:txBody>
      </p:sp>
      <p:pic>
        <p:nvPicPr>
          <p:cNvPr id="3074" name="Picture 2"/>
          <p:cNvPicPr>
            <a:picLocks noGrp="1" noChangeAspect="1" noChangeArrowheads="1"/>
          </p:cNvPicPr>
          <p:nvPr>
            <p:ph type="pic" sz="quarter" idx="4294967295"/>
          </p:nvPr>
        </p:nvPicPr>
        <p:blipFill>
          <a:blip r:embed="rId2" cstate="email">
            <a:extLst>
              <a:ext uri="{28A0092B-C50C-407E-A947-70E740481C1C}">
                <a14:useLocalDpi xmlns:a14="http://schemas.microsoft.com/office/drawing/2010/main" val="0"/>
              </a:ext>
            </a:extLst>
          </a:blip>
          <a:srcRect t="7847" b="7847"/>
          <a:stretch>
            <a:fillRect/>
          </a:stretch>
        </p:blipFill>
        <p:spPr bwMode="auto">
          <a:xfrm rot="21330800">
            <a:off x="1675518" y="519252"/>
            <a:ext cx="4794457" cy="3164146"/>
          </a:xfrm>
          <a:prstGeom prst="rect">
            <a:avLst/>
          </a:prstGeom>
          <a:noFill/>
          <a:ln w="152400">
            <a:solidFill>
              <a:schemeClr val="bg1"/>
            </a:solidFill>
            <a:miter lim="800000"/>
            <a:headEnd/>
            <a:tailEnd/>
          </a:ln>
          <a:extLst>
            <a:ext uri="{909E8E84-426E-40DD-AFC4-6F175D3DCCD1}">
              <a14:hiddenFill xmlns:a14="http://schemas.microsoft.com/office/drawing/2010/main">
                <a:solidFill>
                  <a:schemeClr val="accent1"/>
                </a:solidFill>
              </a14:hiddenFill>
            </a:ext>
          </a:extLst>
        </p:spPr>
      </p:pic>
      <p:sp>
        <p:nvSpPr>
          <p:cNvPr id="3" name="Text Placeholder 2"/>
          <p:cNvSpPr>
            <a:spLocks noGrp="1"/>
          </p:cNvSpPr>
          <p:nvPr>
            <p:ph type="body" sz="half" idx="4294967295"/>
          </p:nvPr>
        </p:nvSpPr>
        <p:spPr>
          <a:xfrm>
            <a:off x="6852492" y="1241004"/>
            <a:ext cx="2214390" cy="1325928"/>
          </a:xfrm>
          <a:solidFill>
            <a:schemeClr val="bg1"/>
          </a:solidFill>
          <a:effectLst>
            <a:outerShdw blurRad="50800" dist="38100" dir="2700000" algn="tl" rotWithShape="0">
              <a:prstClr val="black">
                <a:alpha val="40000"/>
              </a:prstClr>
            </a:outerShdw>
          </a:effectLst>
        </p:spPr>
        <p:txBody>
          <a:bodyPr>
            <a:noAutofit/>
          </a:bodyPr>
          <a:lstStyle/>
          <a:p>
            <a:pPr marL="0" indent="0">
              <a:spcBef>
                <a:spcPts val="0"/>
              </a:spcBef>
              <a:buNone/>
            </a:pPr>
            <a:r>
              <a:rPr lang="en-US" sz="1600" dirty="0"/>
              <a:t>Emily </a:t>
            </a:r>
            <a:r>
              <a:rPr lang="en-US" sz="1600" dirty="0" smtClean="0"/>
              <a:t>Murphy, </a:t>
            </a:r>
            <a:r>
              <a:rPr lang="en-US" sz="1600" dirty="0"/>
              <a:t> </a:t>
            </a:r>
            <a:endParaRPr lang="en-US" sz="1600" dirty="0" smtClean="0"/>
          </a:p>
          <a:p>
            <a:pPr marL="0" indent="0">
              <a:spcBef>
                <a:spcPts val="0"/>
              </a:spcBef>
              <a:buNone/>
            </a:pPr>
            <a:r>
              <a:rPr lang="en-US" sz="1600" dirty="0" smtClean="0"/>
              <a:t>Nellie McClung, </a:t>
            </a:r>
          </a:p>
          <a:p>
            <a:pPr marL="0" indent="0">
              <a:spcBef>
                <a:spcPts val="0"/>
              </a:spcBef>
              <a:buNone/>
            </a:pPr>
            <a:r>
              <a:rPr lang="en-US" sz="1600" dirty="0" smtClean="0"/>
              <a:t>Henrietta Muir Edwards, </a:t>
            </a:r>
          </a:p>
          <a:p>
            <a:pPr marL="0" indent="0">
              <a:spcBef>
                <a:spcPts val="0"/>
              </a:spcBef>
              <a:buNone/>
            </a:pPr>
            <a:r>
              <a:rPr lang="en-US" sz="1600" dirty="0" smtClean="0"/>
              <a:t>Louise McKinney, </a:t>
            </a:r>
          </a:p>
          <a:p>
            <a:pPr marL="0" indent="0">
              <a:spcBef>
                <a:spcPts val="0"/>
              </a:spcBef>
              <a:buNone/>
            </a:pPr>
            <a:r>
              <a:rPr lang="en-US" sz="1600" dirty="0" smtClean="0"/>
              <a:t>Irene </a:t>
            </a:r>
            <a:r>
              <a:rPr lang="en-US" sz="1600" dirty="0" err="1" smtClean="0"/>
              <a:t>Parlby</a:t>
            </a:r>
            <a:endParaRPr lang="en-US" sz="1600" dirty="0"/>
          </a:p>
          <a:p>
            <a:pPr marL="0" indent="0">
              <a:lnSpc>
                <a:spcPct val="120000"/>
              </a:lnSpc>
              <a:spcBef>
                <a:spcPts val="0"/>
              </a:spcBef>
              <a:buNone/>
            </a:pPr>
            <a:endParaRPr lang="en-US" sz="1400" dirty="0" smtClean="0"/>
          </a:p>
          <a:p>
            <a:pPr marL="0" indent="0">
              <a:lnSpc>
                <a:spcPct val="120000"/>
              </a:lnSpc>
              <a:spcBef>
                <a:spcPts val="0"/>
              </a:spcBef>
              <a:buNone/>
            </a:pPr>
            <a:endParaRPr lang="en-US" sz="1400" dirty="0"/>
          </a:p>
          <a:p>
            <a:pPr marL="0" indent="0">
              <a:lnSpc>
                <a:spcPct val="120000"/>
              </a:lnSpc>
              <a:spcBef>
                <a:spcPts val="0"/>
              </a:spcBef>
              <a:buNone/>
            </a:pPr>
            <a:endParaRPr lang="en-US" sz="1400" dirty="0"/>
          </a:p>
        </p:txBody>
      </p:sp>
      <p:sp>
        <p:nvSpPr>
          <p:cNvPr id="6" name="Rectangle 5"/>
          <p:cNvSpPr/>
          <p:nvPr/>
        </p:nvSpPr>
        <p:spPr>
          <a:xfrm>
            <a:off x="459375" y="4746198"/>
            <a:ext cx="8443224" cy="1261884"/>
          </a:xfrm>
          <a:prstGeom prst="rect">
            <a:avLst/>
          </a:prstGeom>
        </p:spPr>
        <p:txBody>
          <a:bodyPr wrap="square">
            <a:spAutoFit/>
          </a:bodyPr>
          <a:lstStyle/>
          <a:p>
            <a:pPr marL="285750" indent="-285750">
              <a:buFont typeface="Arial" panose="020B0604020202020204" pitchFamily="34" charset="0"/>
              <a:buChar char="•"/>
            </a:pPr>
            <a:r>
              <a:rPr lang="en-US" sz="2000" dirty="0">
                <a:solidFill>
                  <a:prstClr val="black"/>
                </a:solidFill>
              </a:rPr>
              <a:t>The Famous Five were involved in fighting for women’s rights in Canada. </a:t>
            </a:r>
          </a:p>
          <a:p>
            <a:pPr marL="285750" indent="-285750">
              <a:buFont typeface="Arial" panose="020B0604020202020204" pitchFamily="34" charset="0"/>
              <a:buChar char="•"/>
            </a:pPr>
            <a:r>
              <a:rPr lang="en-US" sz="2000" dirty="0">
                <a:solidFill>
                  <a:prstClr val="black"/>
                </a:solidFill>
              </a:rPr>
              <a:t>They were mostly fighting for women in Canada to be recognized as persons under Canadian and British law. </a:t>
            </a:r>
          </a:p>
          <a:p>
            <a:pPr marL="285750" indent="-285750">
              <a:buFont typeface="Arial" panose="020B0604020202020204" pitchFamily="34" charset="0"/>
              <a:buChar char="•"/>
            </a:pPr>
            <a:r>
              <a:rPr lang="en-US" sz="1600" dirty="0" smtClean="0">
                <a:solidFill>
                  <a:prstClr val="black"/>
                </a:solidFill>
                <a:hlinkClick r:id="rId3"/>
              </a:rPr>
              <a:t>http</a:t>
            </a:r>
            <a:r>
              <a:rPr lang="en-US" sz="1600" dirty="0">
                <a:solidFill>
                  <a:prstClr val="black"/>
                </a:solidFill>
                <a:hlinkClick r:id="rId3"/>
              </a:rPr>
              <a:t>://</a:t>
            </a:r>
            <a:r>
              <a:rPr lang="en-US" sz="1600" dirty="0" smtClean="0">
                <a:solidFill>
                  <a:prstClr val="black"/>
                </a:solidFill>
                <a:hlinkClick r:id="rId3"/>
              </a:rPr>
              <a:t>www.famou5.ca/binaural</a:t>
            </a:r>
            <a:r>
              <a:rPr lang="en-US" sz="1600" dirty="0">
                <a:solidFill>
                  <a:prstClr val="black"/>
                </a:solidFill>
              </a:rPr>
              <a:t> (Group 3: Listen to this video on “Pink Teas,” for your </a:t>
            </a:r>
            <a:r>
              <a:rPr lang="en-US" sz="1600" dirty="0" smtClean="0">
                <a:solidFill>
                  <a:prstClr val="black"/>
                </a:solidFill>
              </a:rPr>
              <a:t>activity). </a:t>
            </a:r>
            <a:endParaRPr lang="en-US" sz="1600" dirty="0">
              <a:solidFill>
                <a:prstClr val="black"/>
              </a:solidFill>
            </a:endParaRPr>
          </a:p>
        </p:txBody>
      </p:sp>
      <p:sp>
        <p:nvSpPr>
          <p:cNvPr id="8" name="TextBox 7"/>
          <p:cNvSpPr txBox="1"/>
          <p:nvPr/>
        </p:nvSpPr>
        <p:spPr>
          <a:xfrm rot="21361079">
            <a:off x="2145346" y="3772726"/>
            <a:ext cx="1515158" cy="184666"/>
          </a:xfrm>
          <a:prstGeom prst="rect">
            <a:avLst/>
          </a:prstGeom>
          <a:noFill/>
        </p:spPr>
        <p:txBody>
          <a:bodyPr wrap="none" rtlCol="0">
            <a:spAutoFit/>
          </a:bodyPr>
          <a:lstStyle/>
          <a:p>
            <a:r>
              <a:rPr lang="en-US" sz="600" dirty="0" smtClean="0">
                <a:solidFill>
                  <a:prstClr val="black"/>
                </a:solidFill>
              </a:rPr>
              <a:t>Library and </a:t>
            </a:r>
            <a:r>
              <a:rPr lang="en-US" sz="600" dirty="0">
                <a:solidFill>
                  <a:prstClr val="black"/>
                </a:solidFill>
              </a:rPr>
              <a:t>Archives Canada no. 3535150</a:t>
            </a:r>
          </a:p>
        </p:txBody>
      </p:sp>
      <p:pic>
        <p:nvPicPr>
          <p:cNvPr id="9" name="Picture 2"/>
          <p:cNvPicPr>
            <a:picLocks noChangeAspect="1" noChangeArrowheads="1"/>
          </p:cNvPicPr>
          <p:nvPr/>
        </p:nvPicPr>
        <p:blipFill>
          <a:blip r:embed="rId4" cstate="email">
            <a:extLst>
              <a:ext uri="{28A0092B-C50C-407E-A947-70E740481C1C}">
                <a14:useLocalDpi xmlns:a14="http://schemas.microsoft.com/office/drawing/2010/main" val="0"/>
              </a:ext>
            </a:extLst>
          </a:blip>
          <a:srcRect/>
          <a:stretch>
            <a:fillRect/>
          </a:stretch>
        </p:blipFill>
        <p:spPr bwMode="auto">
          <a:xfrm>
            <a:off x="-128" y="5943472"/>
            <a:ext cx="1829056" cy="9145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9"/>
          <p:cNvPicPr>
            <a:picLocks noChangeAspect="1"/>
          </p:cNvPicPr>
          <p:nvPr/>
        </p:nvPicPr>
        <p:blipFill>
          <a:blip r:embed="rId5"/>
          <a:stretch>
            <a:fillRect/>
          </a:stretch>
        </p:blipFill>
        <p:spPr>
          <a:xfrm>
            <a:off x="8225897" y="6163253"/>
            <a:ext cx="715618" cy="548640"/>
          </a:xfrm>
          <a:prstGeom prst="rect">
            <a:avLst/>
          </a:prstGeom>
        </p:spPr>
      </p:pic>
    </p:spTree>
    <p:extLst>
      <p:ext uri="{BB962C8B-B14F-4D97-AF65-F5344CB8AC3E}">
        <p14:creationId xmlns:p14="http://schemas.microsoft.com/office/powerpoint/2010/main" val="3067364840"/>
      </p:ext>
    </p:extLst>
  </p:cSld>
  <p:clrMapOvr>
    <a:masterClrMapping/>
  </p:clrMapOvr>
  <p:timing>
    <p:tnLst>
      <p:par>
        <p:cTn id="1" dur="indefinite" restart="never" nodeType="tmRoot"/>
      </p:par>
    </p:tnLst>
  </p:timing>
</p:sld>
</file>

<file path=ppt/theme/_rels/theme1.xml.rels><?xml version="1.0" encoding="UTF-8" standalone="yes"?>
<Relationships xmlns="http://schemas.openxmlformats.org/package/2006/relationships"><Relationship Id="rId3" Type="http://schemas.openxmlformats.org/officeDocument/2006/relationships/image" Target="../media/image3.jpeg"/><Relationship Id="rId2" Type="http://schemas.openxmlformats.org/officeDocument/2006/relationships/image" Target="../media/image2.jpeg"/><Relationship Id="rId1" Type="http://schemas.openxmlformats.org/officeDocument/2006/relationships/image" Target="../media/image1.jpeg"/><Relationship Id="rId5" Type="http://schemas.openxmlformats.org/officeDocument/2006/relationships/image" Target="../media/image5.jpeg"/><Relationship Id="rId4" Type="http://schemas.openxmlformats.org/officeDocument/2006/relationships/image" Target="../media/image4.jpeg"/></Relationships>
</file>

<file path=ppt/theme/theme1.xml><?xml version="1.0" encoding="utf-8"?>
<a:theme xmlns:a="http://schemas.openxmlformats.org/drawingml/2006/main" name="Inkwell">
  <a:themeElements>
    <a:clrScheme name="Inkwell">
      <a:dk1>
        <a:sysClr val="windowText" lastClr="000000"/>
      </a:dk1>
      <a:lt1>
        <a:sysClr val="window" lastClr="FFFFFF"/>
      </a:lt1>
      <a:dk2>
        <a:srgbClr val="584D2E"/>
      </a:dk2>
      <a:lt2>
        <a:srgbClr val="EFE7C3"/>
      </a:lt2>
      <a:accent1>
        <a:srgbClr val="860908"/>
      </a:accent1>
      <a:accent2>
        <a:srgbClr val="4A0505"/>
      </a:accent2>
      <a:accent3>
        <a:srgbClr val="7A500A"/>
      </a:accent3>
      <a:accent4>
        <a:srgbClr val="C47810"/>
      </a:accent4>
      <a:accent5>
        <a:srgbClr val="827752"/>
      </a:accent5>
      <a:accent6>
        <a:srgbClr val="B5BB83"/>
      </a:accent6>
      <a:hlink>
        <a:srgbClr val="C47810"/>
      </a:hlink>
      <a:folHlink>
        <a:srgbClr val="F0A43A"/>
      </a:folHlink>
    </a:clrScheme>
    <a:fontScheme name="Inkwell">
      <a:majorFont>
        <a:latin typeface="Goudy Old Style"/>
        <a:ea typeface=""/>
        <a:cs typeface=""/>
        <a:font script="Jpan" typeface="ＭＳ 明朝"/>
        <a:font script="Hans" typeface="宋体"/>
        <a:font script="Hant" typeface="新細明體"/>
      </a:majorFont>
      <a:minorFont>
        <a:latin typeface="Goudy Old Style"/>
        <a:ea typeface=""/>
        <a:cs typeface=""/>
        <a:font script="Jpan" typeface="ＭＳ 明朝"/>
        <a:font script="Hans" typeface="宋体"/>
        <a:font script="Hant" typeface="新細明體"/>
      </a:minorFont>
    </a:fontScheme>
    <a:fmtScheme name="Inkwell">
      <a:fillStyleLst>
        <a:solidFill>
          <a:schemeClr val="phClr"/>
        </a:solidFill>
        <a:blipFill rotWithShape="1">
          <a:blip xmlns:r="http://schemas.openxmlformats.org/officeDocument/2006/relationships" r:embed="rId1">
            <a:duotone>
              <a:schemeClr val="phClr">
                <a:shade val="30000"/>
              </a:schemeClr>
              <a:schemeClr val="phClr">
                <a:alpha val="10000"/>
                <a:satMod val="120000"/>
              </a:schemeClr>
            </a:duotone>
          </a:blip>
          <a:stretch/>
        </a:blipFill>
        <a:blipFill rotWithShape="1">
          <a:blip xmlns:r="http://schemas.openxmlformats.org/officeDocument/2006/relationships" r:embed="rId2">
            <a:duotone>
              <a:schemeClr val="phClr">
                <a:shade val="30000"/>
                <a:satMod val="150000"/>
              </a:schemeClr>
              <a:schemeClr val="phClr">
                <a:alpha val="10000"/>
                <a:satMod val="120000"/>
              </a:schemeClr>
            </a:duotone>
          </a:blip>
          <a:stretch/>
        </a:blipFill>
      </a:fillStyleLst>
      <a:lnStyleLst>
        <a:ln w="12700" cap="flat" cmpd="sng" algn="ctr">
          <a:solidFill>
            <a:schemeClr val="phClr">
              <a:shade val="95000"/>
              <a:satMod val="105000"/>
            </a:schemeClr>
          </a:solidFill>
          <a:prstDash val="solid"/>
        </a:ln>
        <a:ln w="1905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outerShdw blurRad="101600" dist="38100" dir="5400000" rotWithShape="0">
              <a:srgbClr val="000000">
                <a:alpha val="75000"/>
              </a:srgbClr>
            </a:outerShdw>
          </a:effectLst>
        </a:effectStyle>
        <a:effectStyle>
          <a:effectLst>
            <a:outerShdw blurRad="38100" dist="25400" dir="5400000" rotWithShape="0">
              <a:srgbClr val="000000">
                <a:alpha val="75000"/>
              </a:srgbClr>
            </a:outerShdw>
            <a:softEdge rad="25400"/>
          </a:effectLst>
        </a:effectStyle>
      </a:effectStyleLst>
      <a:bgFillStyleLst>
        <a:blipFill rotWithShape="1">
          <a:blip xmlns:r="http://schemas.openxmlformats.org/officeDocument/2006/relationships" r:embed="rId3"/>
          <a:stretch/>
        </a:blipFill>
        <a:blipFill rotWithShape="1">
          <a:blip xmlns:r="http://schemas.openxmlformats.org/officeDocument/2006/relationships" r:embed="rId4"/>
          <a:stretch/>
        </a:blipFill>
        <a:blipFill rotWithShape="1">
          <a:blip xmlns:r="http://schemas.openxmlformats.org/officeDocument/2006/relationships" r:embed="rId5"/>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Inkwell.thmx</Template>
  <TotalTime>1912</TotalTime>
  <Words>862</Words>
  <Application>Microsoft Office PowerPoint</Application>
  <PresentationFormat>On-screen Show (4:3)</PresentationFormat>
  <Paragraphs>104</Paragraphs>
  <Slides>14</Slides>
  <Notes>2</Notes>
  <HiddenSlides>0</HiddenSlides>
  <MMClips>1</MMClips>
  <ScaleCrop>false</ScaleCrop>
  <HeadingPairs>
    <vt:vector size="4" baseType="variant">
      <vt:variant>
        <vt:lpstr>Theme</vt:lpstr>
      </vt:variant>
      <vt:variant>
        <vt:i4>1</vt:i4>
      </vt:variant>
      <vt:variant>
        <vt:lpstr>Slide Titles</vt:lpstr>
      </vt:variant>
      <vt:variant>
        <vt:i4>14</vt:i4>
      </vt:variant>
    </vt:vector>
  </HeadingPairs>
  <TitlesOfParts>
    <vt:vector size="15" baseType="lpstr">
      <vt:lpstr>Inkwell</vt:lpstr>
      <vt:lpstr>To Suffrage and Beyond</vt:lpstr>
      <vt:lpstr>Women in Canadian History</vt:lpstr>
      <vt:lpstr>Excluded</vt:lpstr>
      <vt:lpstr>Activity</vt:lpstr>
      <vt:lpstr>Your Task</vt:lpstr>
      <vt:lpstr>Roles for Each Group</vt:lpstr>
      <vt:lpstr>Group 1: Propaganda </vt:lpstr>
      <vt:lpstr>Group 2:  Influential Women in Saskatchewan  </vt:lpstr>
      <vt:lpstr>Group 3: The Famous Five</vt:lpstr>
      <vt:lpstr>How 5 Women Changed Canada Forever Over a Cup of Tea</vt:lpstr>
      <vt:lpstr>Group 4: Women Activists Throughout the 20th Century</vt:lpstr>
      <vt:lpstr>Group 5: Women Activists Today</vt:lpstr>
      <vt:lpstr>Final  Newspaper</vt:lpstr>
      <vt:lpstr>What Can You Do? </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Who’s perspective is it anyway?</dc:title>
  <dc:creator>Natasha  Kostyniuk</dc:creator>
  <cp:lastModifiedBy>U of S, Diefenbaker Canada Centre</cp:lastModifiedBy>
  <cp:revision>141</cp:revision>
  <dcterms:created xsi:type="dcterms:W3CDTF">2016-08-15T16:22:37Z</dcterms:created>
  <dcterms:modified xsi:type="dcterms:W3CDTF">2017-03-17T20:42:20Z</dcterms:modified>
</cp:coreProperties>
</file>